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0" r:id="rId1"/>
  </p:sldMasterIdLst>
  <p:sldIdLst>
    <p:sldId id="256" r:id="rId2"/>
    <p:sldId id="257" r:id="rId3"/>
    <p:sldId id="258" r:id="rId4"/>
    <p:sldId id="259" r:id="rId5"/>
    <p:sldId id="260" r:id="rId6"/>
    <p:sldId id="261" r:id="rId7"/>
    <p:sldId id="262" r:id="rId8"/>
    <p:sldId id="263" r:id="rId9"/>
    <p:sldId id="271" r:id="rId10"/>
    <p:sldId id="264" r:id="rId11"/>
    <p:sldId id="272" r:id="rId12"/>
    <p:sldId id="273" r:id="rId13"/>
    <p:sldId id="270" r:id="rId14"/>
    <p:sldId id="268" r:id="rId15"/>
    <p:sldId id="275" r:id="rId16"/>
    <p:sldId id="276" r:id="rId17"/>
    <p:sldId id="277" r:id="rId18"/>
    <p:sldId id="278" r:id="rId19"/>
    <p:sldId id="279" r:id="rId20"/>
    <p:sldId id="280" r:id="rId21"/>
    <p:sldId id="281"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B1E3D9-3F71-45A4-851F-EBA302A99C23}" v="73" dt="2024-04-23T17:59:26.5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2" d="100"/>
          <a:sy n="62" d="100"/>
        </p:scale>
        <p:origin x="10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ikha Mehta" userId="be7882560afec957" providerId="LiveId" clId="{DEB1E3D9-3F71-45A4-851F-EBA302A99C23}"/>
    <pc:docChg chg="undo redo custSel addSld delSld modSld sldOrd">
      <pc:chgData name="Shikha Mehta" userId="be7882560afec957" providerId="LiveId" clId="{DEB1E3D9-3F71-45A4-851F-EBA302A99C23}" dt="2024-04-23T18:00:01.824" v="325" actId="47"/>
      <pc:docMkLst>
        <pc:docMk/>
      </pc:docMkLst>
      <pc:sldChg chg="addSp delSp modSp mod">
        <pc:chgData name="Shikha Mehta" userId="be7882560afec957" providerId="LiveId" clId="{DEB1E3D9-3F71-45A4-851F-EBA302A99C23}" dt="2024-04-23T17:38:52.508" v="35" actId="26606"/>
        <pc:sldMkLst>
          <pc:docMk/>
          <pc:sldMk cId="3682868468" sldId="257"/>
        </pc:sldMkLst>
        <pc:spChg chg="del">
          <ac:chgData name="Shikha Mehta" userId="be7882560afec957" providerId="LiveId" clId="{DEB1E3D9-3F71-45A4-851F-EBA302A99C23}" dt="2024-04-23T17:38:23.198" v="33" actId="26606"/>
          <ac:spMkLst>
            <pc:docMk/>
            <pc:sldMk cId="3682868468" sldId="257"/>
            <ac:spMk id="3" creationId="{040FF11C-3794-43C0-9ACA-8366CF4B0A6C}"/>
          </ac:spMkLst>
        </pc:spChg>
        <pc:spChg chg="del mod">
          <ac:chgData name="Shikha Mehta" userId="be7882560afec957" providerId="LiveId" clId="{DEB1E3D9-3F71-45A4-851F-EBA302A99C23}" dt="2024-04-23T17:38:52.508" v="35" actId="26606"/>
          <ac:spMkLst>
            <pc:docMk/>
            <pc:sldMk cId="3682868468" sldId="257"/>
            <ac:spMk id="6" creationId="{538C1246-B6D6-D34B-D264-5E4C9B998D1B}"/>
          </ac:spMkLst>
        </pc:spChg>
        <pc:graphicFrameChg chg="add">
          <ac:chgData name="Shikha Mehta" userId="be7882560afec957" providerId="LiveId" clId="{DEB1E3D9-3F71-45A4-851F-EBA302A99C23}" dt="2024-04-23T17:38:23.198" v="33" actId="26606"/>
          <ac:graphicFrameMkLst>
            <pc:docMk/>
            <pc:sldMk cId="3682868468" sldId="257"/>
            <ac:graphicFrameMk id="465" creationId="{C4D7C58F-B376-2B1A-174D-F72832918F69}"/>
          </ac:graphicFrameMkLst>
        </pc:graphicFrameChg>
        <pc:graphicFrameChg chg="add">
          <ac:chgData name="Shikha Mehta" userId="be7882560afec957" providerId="LiveId" clId="{DEB1E3D9-3F71-45A4-851F-EBA302A99C23}" dt="2024-04-23T17:38:52.508" v="35" actId="26606"/>
          <ac:graphicFrameMkLst>
            <pc:docMk/>
            <pc:sldMk cId="3682868468" sldId="257"/>
            <ac:graphicFrameMk id="467" creationId="{794A4D84-2F6A-D034-0A06-2DBF8FCB27B0}"/>
          </ac:graphicFrameMkLst>
        </pc:graphicFrameChg>
      </pc:sldChg>
      <pc:sldChg chg="addSp modSp mod setBg">
        <pc:chgData name="Shikha Mehta" userId="be7882560afec957" providerId="LiveId" clId="{DEB1E3D9-3F71-45A4-851F-EBA302A99C23}" dt="2024-04-23T17:38:11.524" v="32" actId="26606"/>
        <pc:sldMkLst>
          <pc:docMk/>
          <pc:sldMk cId="2646168220" sldId="258"/>
        </pc:sldMkLst>
        <pc:spChg chg="mod">
          <ac:chgData name="Shikha Mehta" userId="be7882560afec957" providerId="LiveId" clId="{DEB1E3D9-3F71-45A4-851F-EBA302A99C23}" dt="2024-04-23T17:38:11.524" v="32" actId="26606"/>
          <ac:spMkLst>
            <pc:docMk/>
            <pc:sldMk cId="2646168220" sldId="258"/>
            <ac:spMk id="2" creationId="{72577918-3CD4-5F60-71FB-3B273F61698B}"/>
          </ac:spMkLst>
        </pc:spChg>
        <pc:spChg chg="mod">
          <ac:chgData name="Shikha Mehta" userId="be7882560afec957" providerId="LiveId" clId="{DEB1E3D9-3F71-45A4-851F-EBA302A99C23}" dt="2024-04-23T17:38:11.524" v="32" actId="26606"/>
          <ac:spMkLst>
            <pc:docMk/>
            <pc:sldMk cId="2646168220" sldId="258"/>
            <ac:spMk id="3" creationId="{A699ECA8-044C-BBC0-621B-0F92F9C4CFAF}"/>
          </ac:spMkLst>
        </pc:spChg>
        <pc:spChg chg="add">
          <ac:chgData name="Shikha Mehta" userId="be7882560afec957" providerId="LiveId" clId="{DEB1E3D9-3F71-45A4-851F-EBA302A99C23}" dt="2024-04-23T17:38:11.524" v="32" actId="26606"/>
          <ac:spMkLst>
            <pc:docMk/>
            <pc:sldMk cId="2646168220" sldId="258"/>
            <ac:spMk id="9" creationId="{5A0118C5-4F8D-4CF4-BADD-53FEACC6C42A}"/>
          </ac:spMkLst>
        </pc:spChg>
        <pc:spChg chg="add">
          <ac:chgData name="Shikha Mehta" userId="be7882560afec957" providerId="LiveId" clId="{DEB1E3D9-3F71-45A4-851F-EBA302A99C23}" dt="2024-04-23T17:38:11.524" v="32" actId="26606"/>
          <ac:spMkLst>
            <pc:docMk/>
            <pc:sldMk cId="2646168220" sldId="258"/>
            <ac:spMk id="19" creationId="{D9FE21DE-050D-4E27-A007-AAE4EF8427F1}"/>
          </ac:spMkLst>
        </pc:spChg>
        <pc:spChg chg="add">
          <ac:chgData name="Shikha Mehta" userId="be7882560afec957" providerId="LiveId" clId="{DEB1E3D9-3F71-45A4-851F-EBA302A99C23}" dt="2024-04-23T17:38:11.524" v="32" actId="26606"/>
          <ac:spMkLst>
            <pc:docMk/>
            <pc:sldMk cId="2646168220" sldId="258"/>
            <ac:spMk id="21" creationId="{77EF10EC-D135-4F55-A642-AFA283DD9640}"/>
          </ac:spMkLst>
        </pc:spChg>
        <pc:grpChg chg="add">
          <ac:chgData name="Shikha Mehta" userId="be7882560afec957" providerId="LiveId" clId="{DEB1E3D9-3F71-45A4-851F-EBA302A99C23}" dt="2024-04-23T17:38:11.524" v="32" actId="26606"/>
          <ac:grpSpMkLst>
            <pc:docMk/>
            <pc:sldMk cId="2646168220" sldId="258"/>
            <ac:grpSpMk id="11" creationId="{35C37387-FC74-4DFB-841A-B7688148CD05}"/>
          </ac:grpSpMkLst>
        </pc:grpChg>
        <pc:grpChg chg="add">
          <ac:chgData name="Shikha Mehta" userId="be7882560afec957" providerId="LiveId" clId="{DEB1E3D9-3F71-45A4-851F-EBA302A99C23}" dt="2024-04-23T17:38:11.524" v="32" actId="26606"/>
          <ac:grpSpMkLst>
            <pc:docMk/>
            <pc:sldMk cId="2646168220" sldId="258"/>
            <ac:grpSpMk id="15" creationId="{CD0F749C-1D4C-430F-B946-6DAF4C30982D}"/>
          </ac:grpSpMkLst>
        </pc:grpChg>
        <pc:grpChg chg="add">
          <ac:chgData name="Shikha Mehta" userId="be7882560afec957" providerId="LiveId" clId="{DEB1E3D9-3F71-45A4-851F-EBA302A99C23}" dt="2024-04-23T17:38:11.524" v="32" actId="26606"/>
          <ac:grpSpMkLst>
            <pc:docMk/>
            <pc:sldMk cId="2646168220" sldId="258"/>
            <ac:grpSpMk id="23" creationId="{89D47E22-F192-4DEC-AE19-484993AE8598}"/>
          </ac:grpSpMkLst>
        </pc:grpChg>
        <pc:grpChg chg="add">
          <ac:chgData name="Shikha Mehta" userId="be7882560afec957" providerId="LiveId" clId="{DEB1E3D9-3F71-45A4-851F-EBA302A99C23}" dt="2024-04-23T17:38:11.524" v="32" actId="26606"/>
          <ac:grpSpMkLst>
            <pc:docMk/>
            <pc:sldMk cId="2646168220" sldId="258"/>
            <ac:grpSpMk id="38" creationId="{8546F01E-28C6-4D97-ACC0-50485CD546E4}"/>
          </ac:grpSpMkLst>
        </pc:grpChg>
        <pc:picChg chg="add">
          <ac:chgData name="Shikha Mehta" userId="be7882560afec957" providerId="LiveId" clId="{DEB1E3D9-3F71-45A4-851F-EBA302A99C23}" dt="2024-04-23T17:38:11.524" v="32" actId="26606"/>
          <ac:picMkLst>
            <pc:docMk/>
            <pc:sldMk cId="2646168220" sldId="258"/>
            <ac:picMk id="5" creationId="{488B3658-265B-E648-1BD1-03BFD1EC64E4}"/>
          </ac:picMkLst>
        </pc:picChg>
      </pc:sldChg>
      <pc:sldChg chg="addSp modSp mod setBg">
        <pc:chgData name="Shikha Mehta" userId="be7882560afec957" providerId="LiveId" clId="{DEB1E3D9-3F71-45A4-851F-EBA302A99C23}" dt="2024-04-23T17:38:03.311" v="31" actId="26606"/>
        <pc:sldMkLst>
          <pc:docMk/>
          <pc:sldMk cId="3054852946" sldId="259"/>
        </pc:sldMkLst>
        <pc:spChg chg="mod">
          <ac:chgData name="Shikha Mehta" userId="be7882560afec957" providerId="LiveId" clId="{DEB1E3D9-3F71-45A4-851F-EBA302A99C23}" dt="2024-04-23T17:38:03.311" v="31" actId="26606"/>
          <ac:spMkLst>
            <pc:docMk/>
            <pc:sldMk cId="3054852946" sldId="259"/>
            <ac:spMk id="2" creationId="{5627A2D3-675C-857B-FDF9-6B2CF08275C7}"/>
          </ac:spMkLst>
        </pc:spChg>
        <pc:spChg chg="mod">
          <ac:chgData name="Shikha Mehta" userId="be7882560afec957" providerId="LiveId" clId="{DEB1E3D9-3F71-45A4-851F-EBA302A99C23}" dt="2024-04-23T17:38:03.311" v="31" actId="26606"/>
          <ac:spMkLst>
            <pc:docMk/>
            <pc:sldMk cId="3054852946" sldId="259"/>
            <ac:spMk id="3" creationId="{EE07DF48-88D9-206B-9354-47D010E27F9E}"/>
          </ac:spMkLst>
        </pc:spChg>
        <pc:spChg chg="add">
          <ac:chgData name="Shikha Mehta" userId="be7882560afec957" providerId="LiveId" clId="{DEB1E3D9-3F71-45A4-851F-EBA302A99C23}" dt="2024-04-23T17:38:03.311" v="31" actId="26606"/>
          <ac:spMkLst>
            <pc:docMk/>
            <pc:sldMk cId="3054852946" sldId="259"/>
            <ac:spMk id="16" creationId="{104332FF-8349-42A5-B5C8-5EE3825CE252}"/>
          </ac:spMkLst>
        </pc:spChg>
        <pc:spChg chg="add">
          <ac:chgData name="Shikha Mehta" userId="be7882560afec957" providerId="LiveId" clId="{DEB1E3D9-3F71-45A4-851F-EBA302A99C23}" dt="2024-04-23T17:38:03.311" v="31" actId="26606"/>
          <ac:spMkLst>
            <pc:docMk/>
            <pc:sldMk cId="3054852946" sldId="259"/>
            <ac:spMk id="18" creationId="{5A0118C5-4F8D-4CF4-BADD-53FEACC6C42A}"/>
          </ac:spMkLst>
        </pc:spChg>
        <pc:grpChg chg="add">
          <ac:chgData name="Shikha Mehta" userId="be7882560afec957" providerId="LiveId" clId="{DEB1E3D9-3F71-45A4-851F-EBA302A99C23}" dt="2024-04-23T17:38:03.311" v="31" actId="26606"/>
          <ac:grpSpMkLst>
            <pc:docMk/>
            <pc:sldMk cId="3054852946" sldId="259"/>
            <ac:grpSpMk id="9" creationId="{8997F1B7-1EE7-4EA5-A5A4-866F9A810C9F}"/>
          </ac:grpSpMkLst>
        </pc:grpChg>
        <pc:grpChg chg="add">
          <ac:chgData name="Shikha Mehta" userId="be7882560afec957" providerId="LiveId" clId="{DEB1E3D9-3F71-45A4-851F-EBA302A99C23}" dt="2024-04-23T17:38:03.311" v="31" actId="26606"/>
          <ac:grpSpMkLst>
            <pc:docMk/>
            <pc:sldMk cId="3054852946" sldId="259"/>
            <ac:grpSpMk id="20" creationId="{B894EFA8-F425-4D19-A94B-445388B31E20}"/>
          </ac:grpSpMkLst>
        </pc:grpChg>
        <pc:grpChg chg="add">
          <ac:chgData name="Shikha Mehta" userId="be7882560afec957" providerId="LiveId" clId="{DEB1E3D9-3F71-45A4-851F-EBA302A99C23}" dt="2024-04-23T17:38:03.311" v="31" actId="26606"/>
          <ac:grpSpMkLst>
            <pc:docMk/>
            <pc:sldMk cId="3054852946" sldId="259"/>
            <ac:grpSpMk id="24" creationId="{C28CAB86-AA69-4EF8-A4E2-4E020497D0BB}"/>
          </ac:grpSpMkLst>
        </pc:grpChg>
        <pc:grpChg chg="add">
          <ac:chgData name="Shikha Mehta" userId="be7882560afec957" providerId="LiveId" clId="{DEB1E3D9-3F71-45A4-851F-EBA302A99C23}" dt="2024-04-23T17:38:03.311" v="31" actId="26606"/>
          <ac:grpSpMkLst>
            <pc:docMk/>
            <pc:sldMk cId="3054852946" sldId="259"/>
            <ac:grpSpMk id="28" creationId="{582A903B-6B78-4F0A-B7C9-3D80499020B8}"/>
          </ac:grpSpMkLst>
        </pc:grpChg>
        <pc:grpChg chg="add">
          <ac:chgData name="Shikha Mehta" userId="be7882560afec957" providerId="LiveId" clId="{DEB1E3D9-3F71-45A4-851F-EBA302A99C23}" dt="2024-04-23T17:38:03.311" v="31" actId="26606"/>
          <ac:grpSpMkLst>
            <pc:docMk/>
            <pc:sldMk cId="3054852946" sldId="259"/>
            <ac:grpSpMk id="35" creationId="{617CAA5F-37E3-4DF6-9DD0-68A40D21611B}"/>
          </ac:grpSpMkLst>
        </pc:grpChg>
        <pc:picChg chg="add">
          <ac:chgData name="Shikha Mehta" userId="be7882560afec957" providerId="LiveId" clId="{DEB1E3D9-3F71-45A4-851F-EBA302A99C23}" dt="2024-04-23T17:38:03.311" v="31" actId="26606"/>
          <ac:picMkLst>
            <pc:docMk/>
            <pc:sldMk cId="3054852946" sldId="259"/>
            <ac:picMk id="5" creationId="{7178F7F0-DFA7-BFA9-1556-1BE0A3274B36}"/>
          </ac:picMkLst>
        </pc:picChg>
      </pc:sldChg>
      <pc:sldChg chg="addSp modSp mod setBg">
        <pc:chgData name="Shikha Mehta" userId="be7882560afec957" providerId="LiveId" clId="{DEB1E3D9-3F71-45A4-851F-EBA302A99C23}" dt="2024-04-23T17:37:55.784" v="30" actId="26606"/>
        <pc:sldMkLst>
          <pc:docMk/>
          <pc:sldMk cId="2212156531" sldId="260"/>
        </pc:sldMkLst>
        <pc:spChg chg="mod">
          <ac:chgData name="Shikha Mehta" userId="be7882560afec957" providerId="LiveId" clId="{DEB1E3D9-3F71-45A4-851F-EBA302A99C23}" dt="2024-04-23T17:37:55.784" v="30" actId="26606"/>
          <ac:spMkLst>
            <pc:docMk/>
            <pc:sldMk cId="2212156531" sldId="260"/>
            <ac:spMk id="2" creationId="{A44339C1-4E9B-CFC0-CB1C-A24AB30325E2}"/>
          </ac:spMkLst>
        </pc:spChg>
        <pc:spChg chg="mod">
          <ac:chgData name="Shikha Mehta" userId="be7882560afec957" providerId="LiveId" clId="{DEB1E3D9-3F71-45A4-851F-EBA302A99C23}" dt="2024-04-23T17:37:55.784" v="30" actId="26606"/>
          <ac:spMkLst>
            <pc:docMk/>
            <pc:sldMk cId="2212156531" sldId="260"/>
            <ac:spMk id="3" creationId="{98BEDEDA-45CC-19E1-BEE6-8A56038885C2}"/>
          </ac:spMkLst>
        </pc:spChg>
        <pc:spChg chg="add">
          <ac:chgData name="Shikha Mehta" userId="be7882560afec957" providerId="LiveId" clId="{DEB1E3D9-3F71-45A4-851F-EBA302A99C23}" dt="2024-04-23T17:37:55.784" v="30" actId="26606"/>
          <ac:spMkLst>
            <pc:docMk/>
            <pc:sldMk cId="2212156531" sldId="260"/>
            <ac:spMk id="16" creationId="{104332FF-8349-42A5-B5C8-5EE3825CE252}"/>
          </ac:spMkLst>
        </pc:spChg>
        <pc:spChg chg="add">
          <ac:chgData name="Shikha Mehta" userId="be7882560afec957" providerId="LiveId" clId="{DEB1E3D9-3F71-45A4-851F-EBA302A99C23}" dt="2024-04-23T17:37:55.784" v="30" actId="26606"/>
          <ac:spMkLst>
            <pc:docMk/>
            <pc:sldMk cId="2212156531" sldId="260"/>
            <ac:spMk id="18" creationId="{5A0118C5-4F8D-4CF4-BADD-53FEACC6C42A}"/>
          </ac:spMkLst>
        </pc:spChg>
        <pc:grpChg chg="add">
          <ac:chgData name="Shikha Mehta" userId="be7882560afec957" providerId="LiveId" clId="{DEB1E3D9-3F71-45A4-851F-EBA302A99C23}" dt="2024-04-23T17:37:55.784" v="30" actId="26606"/>
          <ac:grpSpMkLst>
            <pc:docMk/>
            <pc:sldMk cId="2212156531" sldId="260"/>
            <ac:grpSpMk id="9" creationId="{8997F1B7-1EE7-4EA5-A5A4-866F9A810C9F}"/>
          </ac:grpSpMkLst>
        </pc:grpChg>
        <pc:grpChg chg="add">
          <ac:chgData name="Shikha Mehta" userId="be7882560afec957" providerId="LiveId" clId="{DEB1E3D9-3F71-45A4-851F-EBA302A99C23}" dt="2024-04-23T17:37:55.784" v="30" actId="26606"/>
          <ac:grpSpMkLst>
            <pc:docMk/>
            <pc:sldMk cId="2212156531" sldId="260"/>
            <ac:grpSpMk id="20" creationId="{B894EFA8-F425-4D19-A94B-445388B31E20}"/>
          </ac:grpSpMkLst>
        </pc:grpChg>
        <pc:grpChg chg="add">
          <ac:chgData name="Shikha Mehta" userId="be7882560afec957" providerId="LiveId" clId="{DEB1E3D9-3F71-45A4-851F-EBA302A99C23}" dt="2024-04-23T17:37:55.784" v="30" actId="26606"/>
          <ac:grpSpMkLst>
            <pc:docMk/>
            <pc:sldMk cId="2212156531" sldId="260"/>
            <ac:grpSpMk id="24" creationId="{C28CAB86-AA69-4EF8-A4E2-4E020497D0BB}"/>
          </ac:grpSpMkLst>
        </pc:grpChg>
        <pc:grpChg chg="add">
          <ac:chgData name="Shikha Mehta" userId="be7882560afec957" providerId="LiveId" clId="{DEB1E3D9-3F71-45A4-851F-EBA302A99C23}" dt="2024-04-23T17:37:55.784" v="30" actId="26606"/>
          <ac:grpSpMkLst>
            <pc:docMk/>
            <pc:sldMk cId="2212156531" sldId="260"/>
            <ac:grpSpMk id="28" creationId="{582A903B-6B78-4F0A-B7C9-3D80499020B8}"/>
          </ac:grpSpMkLst>
        </pc:grpChg>
        <pc:grpChg chg="add">
          <ac:chgData name="Shikha Mehta" userId="be7882560afec957" providerId="LiveId" clId="{DEB1E3D9-3F71-45A4-851F-EBA302A99C23}" dt="2024-04-23T17:37:55.784" v="30" actId="26606"/>
          <ac:grpSpMkLst>
            <pc:docMk/>
            <pc:sldMk cId="2212156531" sldId="260"/>
            <ac:grpSpMk id="35" creationId="{617CAA5F-37E3-4DF6-9DD0-68A40D21611B}"/>
          </ac:grpSpMkLst>
        </pc:grpChg>
        <pc:picChg chg="add">
          <ac:chgData name="Shikha Mehta" userId="be7882560afec957" providerId="LiveId" clId="{DEB1E3D9-3F71-45A4-851F-EBA302A99C23}" dt="2024-04-23T17:37:55.784" v="30" actId="26606"/>
          <ac:picMkLst>
            <pc:docMk/>
            <pc:sldMk cId="2212156531" sldId="260"/>
            <ac:picMk id="5" creationId="{B2E29A11-3FC8-D8A8-37DC-C3784CA6831C}"/>
          </ac:picMkLst>
        </pc:picChg>
      </pc:sldChg>
      <pc:sldChg chg="addSp modSp mod setBg">
        <pc:chgData name="Shikha Mehta" userId="be7882560afec957" providerId="LiveId" clId="{DEB1E3D9-3F71-45A4-851F-EBA302A99C23}" dt="2024-04-23T17:55:17.754" v="209" actId="14100"/>
        <pc:sldMkLst>
          <pc:docMk/>
          <pc:sldMk cId="3887241161" sldId="262"/>
        </pc:sldMkLst>
        <pc:spChg chg="mod">
          <ac:chgData name="Shikha Mehta" userId="be7882560afec957" providerId="LiveId" clId="{DEB1E3D9-3F71-45A4-851F-EBA302A99C23}" dt="2024-04-23T17:37:39.714" v="29" actId="26606"/>
          <ac:spMkLst>
            <pc:docMk/>
            <pc:sldMk cId="3887241161" sldId="262"/>
            <ac:spMk id="2" creationId="{F93F788C-4E82-F081-64B6-45E5528C9377}"/>
          </ac:spMkLst>
        </pc:spChg>
        <pc:spChg chg="mod">
          <ac:chgData name="Shikha Mehta" userId="be7882560afec957" providerId="LiveId" clId="{DEB1E3D9-3F71-45A4-851F-EBA302A99C23}" dt="2024-04-23T17:55:17.754" v="209" actId="14100"/>
          <ac:spMkLst>
            <pc:docMk/>
            <pc:sldMk cId="3887241161" sldId="262"/>
            <ac:spMk id="5" creationId="{E5AAD5A4-920F-DC5B-B03E-C9ADBBA57B4C}"/>
          </ac:spMkLst>
        </pc:spChg>
        <pc:spChg chg="add">
          <ac:chgData name="Shikha Mehta" userId="be7882560afec957" providerId="LiveId" clId="{DEB1E3D9-3F71-45A4-851F-EBA302A99C23}" dt="2024-04-23T17:37:39.714" v="29" actId="26606"/>
          <ac:spMkLst>
            <pc:docMk/>
            <pc:sldMk cId="3887241161" sldId="262"/>
            <ac:spMk id="18" creationId="{104332FF-8349-42A5-B5C8-5EE3825CE252}"/>
          </ac:spMkLst>
        </pc:spChg>
        <pc:spChg chg="add">
          <ac:chgData name="Shikha Mehta" userId="be7882560afec957" providerId="LiveId" clId="{DEB1E3D9-3F71-45A4-851F-EBA302A99C23}" dt="2024-04-23T17:37:39.714" v="29" actId="26606"/>
          <ac:spMkLst>
            <pc:docMk/>
            <pc:sldMk cId="3887241161" sldId="262"/>
            <ac:spMk id="20" creationId="{5A0118C5-4F8D-4CF4-BADD-53FEACC6C42A}"/>
          </ac:spMkLst>
        </pc:spChg>
        <pc:spChg chg="add">
          <ac:chgData name="Shikha Mehta" userId="be7882560afec957" providerId="LiveId" clId="{DEB1E3D9-3F71-45A4-851F-EBA302A99C23}" dt="2024-04-23T17:37:39.714" v="29" actId="26606"/>
          <ac:spMkLst>
            <pc:docMk/>
            <pc:sldMk cId="3887241161" sldId="262"/>
            <ac:spMk id="22" creationId="{F98F79A4-A6C7-4101-B1E9-27E05CB7CFA0}"/>
          </ac:spMkLst>
        </pc:spChg>
        <pc:spChg chg="add">
          <ac:chgData name="Shikha Mehta" userId="be7882560afec957" providerId="LiveId" clId="{DEB1E3D9-3F71-45A4-851F-EBA302A99C23}" dt="2024-04-23T17:37:39.714" v="29" actId="26606"/>
          <ac:spMkLst>
            <pc:docMk/>
            <pc:sldMk cId="3887241161" sldId="262"/>
            <ac:spMk id="24" creationId="{79AFCB35-9C04-4524-A0B1-57FF6865D013}"/>
          </ac:spMkLst>
        </pc:spChg>
        <pc:spChg chg="add">
          <ac:chgData name="Shikha Mehta" userId="be7882560afec957" providerId="LiveId" clId="{DEB1E3D9-3F71-45A4-851F-EBA302A99C23}" dt="2024-04-23T17:37:39.714" v="29" actId="26606"/>
          <ac:spMkLst>
            <pc:docMk/>
            <pc:sldMk cId="3887241161" sldId="262"/>
            <ac:spMk id="26" creationId="{D11AD2AD-0BA0-4DD3-8EEA-84686A0E718C}"/>
          </ac:spMkLst>
        </pc:spChg>
        <pc:spChg chg="add">
          <ac:chgData name="Shikha Mehta" userId="be7882560afec957" providerId="LiveId" clId="{DEB1E3D9-3F71-45A4-851F-EBA302A99C23}" dt="2024-04-23T17:37:39.714" v="29" actId="26606"/>
          <ac:spMkLst>
            <pc:docMk/>
            <pc:sldMk cId="3887241161" sldId="262"/>
            <ac:spMk id="28" creationId="{83C8019B-3985-409B-9B87-494B974EE9A2}"/>
          </ac:spMkLst>
        </pc:spChg>
        <pc:spChg chg="add">
          <ac:chgData name="Shikha Mehta" userId="be7882560afec957" providerId="LiveId" clId="{DEB1E3D9-3F71-45A4-851F-EBA302A99C23}" dt="2024-04-23T17:37:39.714" v="29" actId="26606"/>
          <ac:spMkLst>
            <pc:docMk/>
            <pc:sldMk cId="3887241161" sldId="262"/>
            <ac:spMk id="30" creationId="{9E5C5460-229E-46C8-A712-CC317985420F}"/>
          </ac:spMkLst>
        </pc:spChg>
        <pc:spChg chg="add">
          <ac:chgData name="Shikha Mehta" userId="be7882560afec957" providerId="LiveId" clId="{DEB1E3D9-3F71-45A4-851F-EBA302A99C23}" dt="2024-04-23T17:37:39.714" v="29" actId="26606"/>
          <ac:spMkLst>
            <pc:docMk/>
            <pc:sldMk cId="3887241161" sldId="262"/>
            <ac:spMk id="32" creationId="{B85A4DB3-61AA-49A1-85A9-B3397CD519AB}"/>
          </ac:spMkLst>
        </pc:spChg>
        <pc:grpChg chg="add">
          <ac:chgData name="Shikha Mehta" userId="be7882560afec957" providerId="LiveId" clId="{DEB1E3D9-3F71-45A4-851F-EBA302A99C23}" dt="2024-04-23T17:37:39.714" v="29" actId="26606"/>
          <ac:grpSpMkLst>
            <pc:docMk/>
            <pc:sldMk cId="3887241161" sldId="262"/>
            <ac:grpSpMk id="11" creationId="{8997F1B7-1EE7-4EA5-A5A4-866F9A810C9F}"/>
          </ac:grpSpMkLst>
        </pc:grpChg>
        <pc:grpChg chg="add">
          <ac:chgData name="Shikha Mehta" userId="be7882560afec957" providerId="LiveId" clId="{DEB1E3D9-3F71-45A4-851F-EBA302A99C23}" dt="2024-04-23T17:37:39.714" v="29" actId="26606"/>
          <ac:grpSpMkLst>
            <pc:docMk/>
            <pc:sldMk cId="3887241161" sldId="262"/>
            <ac:grpSpMk id="34" creationId="{0C156BF8-7FF7-440F-BE2B-417DFFE8BFA5}"/>
          </ac:grpSpMkLst>
        </pc:grpChg>
        <pc:picChg chg="add">
          <ac:chgData name="Shikha Mehta" userId="be7882560afec957" providerId="LiveId" clId="{DEB1E3D9-3F71-45A4-851F-EBA302A99C23}" dt="2024-04-23T17:37:39.714" v="29" actId="26606"/>
          <ac:picMkLst>
            <pc:docMk/>
            <pc:sldMk cId="3887241161" sldId="262"/>
            <ac:picMk id="7" creationId="{40CB532F-EC4D-681A-0CA6-59BE86F88BD1}"/>
          </ac:picMkLst>
        </pc:picChg>
      </pc:sldChg>
      <pc:sldChg chg="addSp modSp mod setBg">
        <pc:chgData name="Shikha Mehta" userId="be7882560afec957" providerId="LiveId" clId="{DEB1E3D9-3F71-45A4-851F-EBA302A99C23}" dt="2024-04-23T17:50:20.372" v="122" actId="6549"/>
        <pc:sldMkLst>
          <pc:docMk/>
          <pc:sldMk cId="174668412" sldId="263"/>
        </pc:sldMkLst>
        <pc:spChg chg="mod">
          <ac:chgData name="Shikha Mehta" userId="be7882560afec957" providerId="LiveId" clId="{DEB1E3D9-3F71-45A4-851F-EBA302A99C23}" dt="2024-04-23T17:37:30.751" v="28" actId="26606"/>
          <ac:spMkLst>
            <pc:docMk/>
            <pc:sldMk cId="174668412" sldId="263"/>
            <ac:spMk id="2" creationId="{EC2AD9DC-51FB-2C27-01BC-B687DBE21E51}"/>
          </ac:spMkLst>
        </pc:spChg>
        <pc:spChg chg="mod">
          <ac:chgData name="Shikha Mehta" userId="be7882560afec957" providerId="LiveId" clId="{DEB1E3D9-3F71-45A4-851F-EBA302A99C23}" dt="2024-04-23T17:50:20.372" v="122" actId="6549"/>
          <ac:spMkLst>
            <pc:docMk/>
            <pc:sldMk cId="174668412" sldId="263"/>
            <ac:spMk id="3" creationId="{2CA2E0AA-C4A0-895F-EC47-94066A4F7FFC}"/>
          </ac:spMkLst>
        </pc:spChg>
        <pc:spChg chg="add">
          <ac:chgData name="Shikha Mehta" userId="be7882560afec957" providerId="LiveId" clId="{DEB1E3D9-3F71-45A4-851F-EBA302A99C23}" dt="2024-04-23T17:37:30.751" v="28" actId="26606"/>
          <ac:spMkLst>
            <pc:docMk/>
            <pc:sldMk cId="174668412" sldId="263"/>
            <ac:spMk id="16" creationId="{104332FF-8349-42A5-B5C8-5EE3825CE252}"/>
          </ac:spMkLst>
        </pc:spChg>
        <pc:spChg chg="add">
          <ac:chgData name="Shikha Mehta" userId="be7882560afec957" providerId="LiveId" clId="{DEB1E3D9-3F71-45A4-851F-EBA302A99C23}" dt="2024-04-23T17:37:30.751" v="28" actId="26606"/>
          <ac:spMkLst>
            <pc:docMk/>
            <pc:sldMk cId="174668412" sldId="263"/>
            <ac:spMk id="18" creationId="{5A0118C5-4F8D-4CF4-BADD-53FEACC6C42A}"/>
          </ac:spMkLst>
        </pc:spChg>
        <pc:grpChg chg="add">
          <ac:chgData name="Shikha Mehta" userId="be7882560afec957" providerId="LiveId" clId="{DEB1E3D9-3F71-45A4-851F-EBA302A99C23}" dt="2024-04-23T17:37:30.751" v="28" actId="26606"/>
          <ac:grpSpMkLst>
            <pc:docMk/>
            <pc:sldMk cId="174668412" sldId="263"/>
            <ac:grpSpMk id="9" creationId="{8997F1B7-1EE7-4EA5-A5A4-866F9A810C9F}"/>
          </ac:grpSpMkLst>
        </pc:grpChg>
        <pc:grpChg chg="add">
          <ac:chgData name="Shikha Mehta" userId="be7882560afec957" providerId="LiveId" clId="{DEB1E3D9-3F71-45A4-851F-EBA302A99C23}" dt="2024-04-23T17:37:30.751" v="28" actId="26606"/>
          <ac:grpSpMkLst>
            <pc:docMk/>
            <pc:sldMk cId="174668412" sldId="263"/>
            <ac:grpSpMk id="20" creationId="{B894EFA8-F425-4D19-A94B-445388B31E20}"/>
          </ac:grpSpMkLst>
        </pc:grpChg>
        <pc:grpChg chg="add">
          <ac:chgData name="Shikha Mehta" userId="be7882560afec957" providerId="LiveId" clId="{DEB1E3D9-3F71-45A4-851F-EBA302A99C23}" dt="2024-04-23T17:37:30.751" v="28" actId="26606"/>
          <ac:grpSpMkLst>
            <pc:docMk/>
            <pc:sldMk cId="174668412" sldId="263"/>
            <ac:grpSpMk id="24" creationId="{C28CAB86-AA69-4EF8-A4E2-4E020497D0BB}"/>
          </ac:grpSpMkLst>
        </pc:grpChg>
        <pc:grpChg chg="add">
          <ac:chgData name="Shikha Mehta" userId="be7882560afec957" providerId="LiveId" clId="{DEB1E3D9-3F71-45A4-851F-EBA302A99C23}" dt="2024-04-23T17:37:30.751" v="28" actId="26606"/>
          <ac:grpSpMkLst>
            <pc:docMk/>
            <pc:sldMk cId="174668412" sldId="263"/>
            <ac:grpSpMk id="28" creationId="{582A903B-6B78-4F0A-B7C9-3D80499020B8}"/>
          </ac:grpSpMkLst>
        </pc:grpChg>
        <pc:grpChg chg="add">
          <ac:chgData name="Shikha Mehta" userId="be7882560afec957" providerId="LiveId" clId="{DEB1E3D9-3F71-45A4-851F-EBA302A99C23}" dt="2024-04-23T17:37:30.751" v="28" actId="26606"/>
          <ac:grpSpMkLst>
            <pc:docMk/>
            <pc:sldMk cId="174668412" sldId="263"/>
            <ac:grpSpMk id="35" creationId="{617CAA5F-37E3-4DF6-9DD0-68A40D21611B}"/>
          </ac:grpSpMkLst>
        </pc:grpChg>
        <pc:picChg chg="add">
          <ac:chgData name="Shikha Mehta" userId="be7882560afec957" providerId="LiveId" clId="{DEB1E3D9-3F71-45A4-851F-EBA302A99C23}" dt="2024-04-23T17:37:30.751" v="28" actId="26606"/>
          <ac:picMkLst>
            <pc:docMk/>
            <pc:sldMk cId="174668412" sldId="263"/>
            <ac:picMk id="5" creationId="{1EE4E6D0-48A5-2114-E6ED-09965560BB6F}"/>
          </ac:picMkLst>
        </pc:picChg>
      </pc:sldChg>
      <pc:sldChg chg="addSp modSp mod setBg">
        <pc:chgData name="Shikha Mehta" userId="be7882560afec957" providerId="LiveId" clId="{DEB1E3D9-3F71-45A4-851F-EBA302A99C23}" dt="2024-04-23T17:37:24.364" v="27" actId="26606"/>
        <pc:sldMkLst>
          <pc:docMk/>
          <pc:sldMk cId="3186602958" sldId="264"/>
        </pc:sldMkLst>
        <pc:spChg chg="mod">
          <ac:chgData name="Shikha Mehta" userId="be7882560afec957" providerId="LiveId" clId="{DEB1E3D9-3F71-45A4-851F-EBA302A99C23}" dt="2024-04-23T17:37:24.364" v="27" actId="26606"/>
          <ac:spMkLst>
            <pc:docMk/>
            <pc:sldMk cId="3186602958" sldId="264"/>
            <ac:spMk id="2" creationId="{6F30FE0C-EB72-BDD2-B010-F2EA5278D90E}"/>
          </ac:spMkLst>
        </pc:spChg>
        <pc:spChg chg="add mod">
          <ac:chgData name="Shikha Mehta" userId="be7882560afec957" providerId="LiveId" clId="{DEB1E3D9-3F71-45A4-851F-EBA302A99C23}" dt="2024-04-23T17:37:24.364" v="27" actId="26606"/>
          <ac:spMkLst>
            <pc:docMk/>
            <pc:sldMk cId="3186602958" sldId="264"/>
            <ac:spMk id="3" creationId="{87D847B1-785D-2B63-8262-8F123FCB8534}"/>
          </ac:spMkLst>
        </pc:spChg>
        <pc:spChg chg="add">
          <ac:chgData name="Shikha Mehta" userId="be7882560afec957" providerId="LiveId" clId="{DEB1E3D9-3F71-45A4-851F-EBA302A99C23}" dt="2024-04-23T17:37:24.364" v="27" actId="26606"/>
          <ac:spMkLst>
            <pc:docMk/>
            <pc:sldMk cId="3186602958" sldId="264"/>
            <ac:spMk id="16" creationId="{7D6BF779-0B8C-4CC2-9268-9506AD0C5331}"/>
          </ac:spMkLst>
        </pc:spChg>
        <pc:spChg chg="add">
          <ac:chgData name="Shikha Mehta" userId="be7882560afec957" providerId="LiveId" clId="{DEB1E3D9-3F71-45A4-851F-EBA302A99C23}" dt="2024-04-23T17:37:24.364" v="27" actId="26606"/>
          <ac:spMkLst>
            <pc:docMk/>
            <pc:sldMk cId="3186602958" sldId="264"/>
            <ac:spMk id="18" creationId="{489B7BFD-8F45-4093-AD9C-91B15B0503D9}"/>
          </ac:spMkLst>
        </pc:spChg>
        <pc:grpChg chg="add">
          <ac:chgData name="Shikha Mehta" userId="be7882560afec957" providerId="LiveId" clId="{DEB1E3D9-3F71-45A4-851F-EBA302A99C23}" dt="2024-04-23T17:37:24.364" v="27" actId="26606"/>
          <ac:grpSpMkLst>
            <pc:docMk/>
            <pc:sldMk cId="3186602958" sldId="264"/>
            <ac:grpSpMk id="9" creationId="{8A351602-3772-4279-B0D3-A523F6F6EAB3}"/>
          </ac:grpSpMkLst>
        </pc:grpChg>
        <pc:grpChg chg="add">
          <ac:chgData name="Shikha Mehta" userId="be7882560afec957" providerId="LiveId" clId="{DEB1E3D9-3F71-45A4-851F-EBA302A99C23}" dt="2024-04-23T17:37:24.364" v="27" actId="26606"/>
          <ac:grpSpMkLst>
            <pc:docMk/>
            <pc:sldMk cId="3186602958" sldId="264"/>
            <ac:grpSpMk id="20" creationId="{19C50935-4DD3-46C8-B0BE-74860460EFCF}"/>
          </ac:grpSpMkLst>
        </pc:grpChg>
        <pc:grpChg chg="add">
          <ac:chgData name="Shikha Mehta" userId="be7882560afec957" providerId="LiveId" clId="{DEB1E3D9-3F71-45A4-851F-EBA302A99C23}" dt="2024-04-23T17:37:24.364" v="27" actId="26606"/>
          <ac:grpSpMkLst>
            <pc:docMk/>
            <pc:sldMk cId="3186602958" sldId="264"/>
            <ac:grpSpMk id="24" creationId="{EC86BE98-673F-469D-B15E-8B6305CE3A58}"/>
          </ac:grpSpMkLst>
        </pc:grpChg>
        <pc:grpChg chg="add">
          <ac:chgData name="Shikha Mehta" userId="be7882560afec957" providerId="LiveId" clId="{DEB1E3D9-3F71-45A4-851F-EBA302A99C23}" dt="2024-04-23T17:37:24.364" v="27" actId="26606"/>
          <ac:grpSpMkLst>
            <pc:docMk/>
            <pc:sldMk cId="3186602958" sldId="264"/>
            <ac:grpSpMk id="32" creationId="{F70AAE9F-D40D-4A06-A542-AB26D8AB98F2}"/>
          </ac:grpSpMkLst>
        </pc:grpChg>
        <pc:picChg chg="add">
          <ac:chgData name="Shikha Mehta" userId="be7882560afec957" providerId="LiveId" clId="{DEB1E3D9-3F71-45A4-851F-EBA302A99C23}" dt="2024-04-23T17:37:24.364" v="27" actId="26606"/>
          <ac:picMkLst>
            <pc:docMk/>
            <pc:sldMk cId="3186602958" sldId="264"/>
            <ac:picMk id="5" creationId="{AFC8BDDC-3A73-0F20-115B-967DDE89F1E6}"/>
          </ac:picMkLst>
        </pc:picChg>
      </pc:sldChg>
      <pc:sldChg chg="addSp delSp modSp new del mod setBg">
        <pc:chgData name="Shikha Mehta" userId="be7882560afec957" providerId="LiveId" clId="{DEB1E3D9-3F71-45A4-851F-EBA302A99C23}" dt="2024-04-23T17:51:29.540" v="160" actId="47"/>
        <pc:sldMkLst>
          <pc:docMk/>
          <pc:sldMk cId="3542441482" sldId="265"/>
        </pc:sldMkLst>
        <pc:spChg chg="mod">
          <ac:chgData name="Shikha Mehta" userId="be7882560afec957" providerId="LiveId" clId="{DEB1E3D9-3F71-45A4-851F-EBA302A99C23}" dt="2024-04-23T17:37:13.413" v="26" actId="26606"/>
          <ac:spMkLst>
            <pc:docMk/>
            <pc:sldMk cId="3542441482" sldId="265"/>
            <ac:spMk id="2" creationId="{1302F395-517C-361C-E4AA-B60FD1C38FA0}"/>
          </ac:spMkLst>
        </pc:spChg>
        <pc:spChg chg="add mod">
          <ac:chgData name="Shikha Mehta" userId="be7882560afec957" providerId="LiveId" clId="{DEB1E3D9-3F71-45A4-851F-EBA302A99C23}" dt="2024-04-23T17:37:13.413" v="26" actId="26606"/>
          <ac:spMkLst>
            <pc:docMk/>
            <pc:sldMk cId="3542441482" sldId="265"/>
            <ac:spMk id="3" creationId="{FE02D8E6-E21D-CC0C-C7F0-FD22094CB209}"/>
          </ac:spMkLst>
        </pc:spChg>
        <pc:spChg chg="add">
          <ac:chgData name="Shikha Mehta" userId="be7882560afec957" providerId="LiveId" clId="{DEB1E3D9-3F71-45A4-851F-EBA302A99C23}" dt="2024-04-23T17:37:13.413" v="26" actId="26606"/>
          <ac:spMkLst>
            <pc:docMk/>
            <pc:sldMk cId="3542441482" sldId="265"/>
            <ac:spMk id="1038" creationId="{7D6BF779-0B8C-4CC2-9268-9506AD0C5331}"/>
          </ac:spMkLst>
        </pc:spChg>
        <pc:spChg chg="add">
          <ac:chgData name="Shikha Mehta" userId="be7882560afec957" providerId="LiveId" clId="{DEB1E3D9-3F71-45A4-851F-EBA302A99C23}" dt="2024-04-23T17:37:13.413" v="26" actId="26606"/>
          <ac:spMkLst>
            <pc:docMk/>
            <pc:sldMk cId="3542441482" sldId="265"/>
            <ac:spMk id="1040" creationId="{489B7BFD-8F45-4093-AD9C-91B15B0503D9}"/>
          </ac:spMkLst>
        </pc:spChg>
        <pc:grpChg chg="add">
          <ac:chgData name="Shikha Mehta" userId="be7882560afec957" providerId="LiveId" clId="{DEB1E3D9-3F71-45A4-851F-EBA302A99C23}" dt="2024-04-23T17:37:13.413" v="26" actId="26606"/>
          <ac:grpSpMkLst>
            <pc:docMk/>
            <pc:sldMk cId="3542441482" sldId="265"/>
            <ac:grpSpMk id="1031" creationId="{8A351602-3772-4279-B0D3-A523F6F6EAB3}"/>
          </ac:grpSpMkLst>
        </pc:grpChg>
        <pc:grpChg chg="add">
          <ac:chgData name="Shikha Mehta" userId="be7882560afec957" providerId="LiveId" clId="{DEB1E3D9-3F71-45A4-851F-EBA302A99C23}" dt="2024-04-23T17:37:13.413" v="26" actId="26606"/>
          <ac:grpSpMkLst>
            <pc:docMk/>
            <pc:sldMk cId="3542441482" sldId="265"/>
            <ac:grpSpMk id="1042" creationId="{19C50935-4DD3-46C8-B0BE-74860460EFCF}"/>
          </ac:grpSpMkLst>
        </pc:grpChg>
        <pc:grpChg chg="add">
          <ac:chgData name="Shikha Mehta" userId="be7882560afec957" providerId="LiveId" clId="{DEB1E3D9-3F71-45A4-851F-EBA302A99C23}" dt="2024-04-23T17:37:13.413" v="26" actId="26606"/>
          <ac:grpSpMkLst>
            <pc:docMk/>
            <pc:sldMk cId="3542441482" sldId="265"/>
            <ac:grpSpMk id="1046" creationId="{EC86BE98-673F-469D-B15E-8B6305CE3A58}"/>
          </ac:grpSpMkLst>
        </pc:grpChg>
        <pc:grpChg chg="add">
          <ac:chgData name="Shikha Mehta" userId="be7882560afec957" providerId="LiveId" clId="{DEB1E3D9-3F71-45A4-851F-EBA302A99C23}" dt="2024-04-23T17:37:13.413" v="26" actId="26606"/>
          <ac:grpSpMkLst>
            <pc:docMk/>
            <pc:sldMk cId="3542441482" sldId="265"/>
            <ac:grpSpMk id="1054" creationId="{F70AAE9F-D40D-4A06-A542-AB26D8AB98F2}"/>
          </ac:grpSpMkLst>
        </pc:grpChg>
        <pc:picChg chg="add del mod">
          <ac:chgData name="Shikha Mehta" userId="be7882560afec957" providerId="LiveId" clId="{DEB1E3D9-3F71-45A4-851F-EBA302A99C23}" dt="2024-04-23T17:51:15.711" v="155" actId="21"/>
          <ac:picMkLst>
            <pc:docMk/>
            <pc:sldMk cId="3542441482" sldId="265"/>
            <ac:picMk id="1026" creationId="{EA1D3721-F8CB-5BAD-5A26-64CE2238B22B}"/>
          </ac:picMkLst>
        </pc:picChg>
      </pc:sldChg>
      <pc:sldChg chg="addSp delSp modSp new del mod">
        <pc:chgData name="Shikha Mehta" userId="be7882560afec957" providerId="LiveId" clId="{DEB1E3D9-3F71-45A4-851F-EBA302A99C23}" dt="2024-04-23T17:54:24.752" v="195" actId="47"/>
        <pc:sldMkLst>
          <pc:docMk/>
          <pc:sldMk cId="2537282510" sldId="266"/>
        </pc:sldMkLst>
        <pc:spChg chg="del">
          <ac:chgData name="Shikha Mehta" userId="be7882560afec957" providerId="LiveId" clId="{DEB1E3D9-3F71-45A4-851F-EBA302A99C23}" dt="2024-04-23T17:39:38.302" v="37" actId="478"/>
          <ac:spMkLst>
            <pc:docMk/>
            <pc:sldMk cId="2537282510" sldId="266"/>
            <ac:spMk id="2" creationId="{8A46723C-3799-B354-F367-445E79F5C300}"/>
          </ac:spMkLst>
        </pc:spChg>
        <pc:picChg chg="add mod">
          <ac:chgData name="Shikha Mehta" userId="be7882560afec957" providerId="LiveId" clId="{DEB1E3D9-3F71-45A4-851F-EBA302A99C23}" dt="2024-04-23T17:40:30.526" v="50" actId="1076"/>
          <ac:picMkLst>
            <pc:docMk/>
            <pc:sldMk cId="2537282510" sldId="266"/>
            <ac:picMk id="2050" creationId="{CD07D888-B2A7-412B-2443-8F8C0D9EB513}"/>
          </ac:picMkLst>
        </pc:picChg>
        <pc:picChg chg="add mod">
          <ac:chgData name="Shikha Mehta" userId="be7882560afec957" providerId="LiveId" clId="{DEB1E3D9-3F71-45A4-851F-EBA302A99C23}" dt="2024-04-23T17:40:26.275" v="48" actId="1076"/>
          <ac:picMkLst>
            <pc:docMk/>
            <pc:sldMk cId="2537282510" sldId="266"/>
            <ac:picMk id="2052" creationId="{5A368A7B-918E-0EB4-D5AE-1213F9BD2638}"/>
          </ac:picMkLst>
        </pc:picChg>
        <pc:picChg chg="add mod">
          <ac:chgData name="Shikha Mehta" userId="be7882560afec957" providerId="LiveId" clId="{DEB1E3D9-3F71-45A4-851F-EBA302A99C23}" dt="2024-04-23T17:40:36.036" v="52" actId="1076"/>
          <ac:picMkLst>
            <pc:docMk/>
            <pc:sldMk cId="2537282510" sldId="266"/>
            <ac:picMk id="2054" creationId="{17A8BB68-8F54-5803-378F-621A04C0BE18}"/>
          </ac:picMkLst>
        </pc:picChg>
      </pc:sldChg>
      <pc:sldChg chg="addSp modSp new del">
        <pc:chgData name="Shikha Mehta" userId="be7882560afec957" providerId="LiveId" clId="{DEB1E3D9-3F71-45A4-851F-EBA302A99C23}" dt="2024-04-23T17:54:33.848" v="196" actId="47"/>
        <pc:sldMkLst>
          <pc:docMk/>
          <pc:sldMk cId="1393571419" sldId="267"/>
        </pc:sldMkLst>
        <pc:spChg chg="add mod">
          <ac:chgData name="Shikha Mehta" userId="be7882560afec957" providerId="LiveId" clId="{DEB1E3D9-3F71-45A4-851F-EBA302A99C23}" dt="2024-04-23T17:41:13.635" v="55" actId="14100"/>
          <ac:spMkLst>
            <pc:docMk/>
            <pc:sldMk cId="1393571419" sldId="267"/>
            <ac:spMk id="4" creationId="{DEE53171-B7CB-C013-A805-3D647ED48030}"/>
          </ac:spMkLst>
        </pc:spChg>
        <pc:graphicFrameChg chg="add mod">
          <ac:chgData name="Shikha Mehta" userId="be7882560afec957" providerId="LiveId" clId="{DEB1E3D9-3F71-45A4-851F-EBA302A99C23}" dt="2024-04-23T17:41:13.635" v="55" actId="14100"/>
          <ac:graphicFrameMkLst>
            <pc:docMk/>
            <pc:sldMk cId="1393571419" sldId="267"/>
            <ac:graphicFrameMk id="3" creationId="{FFF1A2CA-285E-D7D4-9825-07F42FC16116}"/>
          </ac:graphicFrameMkLst>
        </pc:graphicFrameChg>
      </pc:sldChg>
      <pc:sldChg chg="addSp modSp new mod setBg">
        <pc:chgData name="Shikha Mehta" userId="be7882560afec957" providerId="LiveId" clId="{DEB1E3D9-3F71-45A4-851F-EBA302A99C23}" dt="2024-04-23T17:43:47.894" v="70" actId="207"/>
        <pc:sldMkLst>
          <pc:docMk/>
          <pc:sldMk cId="3019319596" sldId="268"/>
        </pc:sldMkLst>
        <pc:spChg chg="add mod">
          <ac:chgData name="Shikha Mehta" userId="be7882560afec957" providerId="LiveId" clId="{DEB1E3D9-3F71-45A4-851F-EBA302A99C23}" dt="2024-04-23T17:41:54.668" v="61" actId="207"/>
          <ac:spMkLst>
            <pc:docMk/>
            <pc:sldMk cId="3019319596" sldId="268"/>
            <ac:spMk id="3" creationId="{1EFA880F-1B00-92B2-6A6B-B6E6FC085F0A}"/>
          </ac:spMkLst>
        </pc:spChg>
        <pc:graphicFrameChg chg="add mod modGraphic">
          <ac:chgData name="Shikha Mehta" userId="be7882560afec957" providerId="LiveId" clId="{DEB1E3D9-3F71-45A4-851F-EBA302A99C23}" dt="2024-04-23T17:43:47.894" v="70" actId="207"/>
          <ac:graphicFrameMkLst>
            <pc:docMk/>
            <pc:sldMk cId="3019319596" sldId="268"/>
            <ac:graphicFrameMk id="2" creationId="{C62F0AB2-EB04-3A55-5C07-EEBD2A019BFD}"/>
          </ac:graphicFrameMkLst>
        </pc:graphicFrameChg>
      </pc:sldChg>
      <pc:sldChg chg="new del">
        <pc:chgData name="Shikha Mehta" userId="be7882560afec957" providerId="LiveId" clId="{DEB1E3D9-3F71-45A4-851F-EBA302A99C23}" dt="2024-04-23T17:44:22.634" v="73" actId="47"/>
        <pc:sldMkLst>
          <pc:docMk/>
          <pc:sldMk cId="3551813260" sldId="269"/>
        </pc:sldMkLst>
      </pc:sldChg>
      <pc:sldChg chg="addSp modSp new del mod setBg">
        <pc:chgData name="Shikha Mehta" userId="be7882560afec957" providerId="LiveId" clId="{DEB1E3D9-3F71-45A4-851F-EBA302A99C23}" dt="2024-04-23T17:56:09.698" v="233" actId="47"/>
        <pc:sldMkLst>
          <pc:docMk/>
          <pc:sldMk cId="4282665273" sldId="269"/>
        </pc:sldMkLst>
        <pc:spChg chg="mod">
          <ac:chgData name="Shikha Mehta" userId="be7882560afec957" providerId="LiveId" clId="{DEB1E3D9-3F71-45A4-851F-EBA302A99C23}" dt="2024-04-23T17:45:31.765" v="82" actId="26606"/>
          <ac:spMkLst>
            <pc:docMk/>
            <pc:sldMk cId="4282665273" sldId="269"/>
            <ac:spMk id="2" creationId="{95B92403-CC5E-71A0-356F-2883E05A5276}"/>
          </ac:spMkLst>
        </pc:spChg>
        <pc:spChg chg="add">
          <ac:chgData name="Shikha Mehta" userId="be7882560afec957" providerId="LiveId" clId="{DEB1E3D9-3F71-45A4-851F-EBA302A99C23}" dt="2024-04-23T17:45:31.765" v="82" actId="26606"/>
          <ac:spMkLst>
            <pc:docMk/>
            <pc:sldMk cId="4282665273" sldId="269"/>
            <ac:spMk id="5136" creationId="{7D6BF779-0B8C-4CC2-9268-9506AD0C5331}"/>
          </ac:spMkLst>
        </pc:spChg>
        <pc:spChg chg="add">
          <ac:chgData name="Shikha Mehta" userId="be7882560afec957" providerId="LiveId" clId="{DEB1E3D9-3F71-45A4-851F-EBA302A99C23}" dt="2024-04-23T17:45:31.765" v="82" actId="26606"/>
          <ac:spMkLst>
            <pc:docMk/>
            <pc:sldMk cId="4282665273" sldId="269"/>
            <ac:spMk id="5138" creationId="{489B7BFD-8F45-4093-AD9C-91B15B0503D9}"/>
          </ac:spMkLst>
        </pc:spChg>
        <pc:grpChg chg="add">
          <ac:chgData name="Shikha Mehta" userId="be7882560afec957" providerId="LiveId" clId="{DEB1E3D9-3F71-45A4-851F-EBA302A99C23}" dt="2024-04-23T17:45:31.765" v="82" actId="26606"/>
          <ac:grpSpMkLst>
            <pc:docMk/>
            <pc:sldMk cId="4282665273" sldId="269"/>
            <ac:grpSpMk id="5129" creationId="{8A351602-3772-4279-B0D3-A523F6F6EAB3}"/>
          </ac:grpSpMkLst>
        </pc:grpChg>
        <pc:grpChg chg="add">
          <ac:chgData name="Shikha Mehta" userId="be7882560afec957" providerId="LiveId" clId="{DEB1E3D9-3F71-45A4-851F-EBA302A99C23}" dt="2024-04-23T17:45:31.765" v="82" actId="26606"/>
          <ac:grpSpMkLst>
            <pc:docMk/>
            <pc:sldMk cId="4282665273" sldId="269"/>
            <ac:grpSpMk id="5140" creationId="{C0E9A380-1908-4E35-B312-70940193A5D6}"/>
          </ac:grpSpMkLst>
        </pc:grpChg>
        <pc:grpChg chg="add">
          <ac:chgData name="Shikha Mehta" userId="be7882560afec957" providerId="LiveId" clId="{DEB1E3D9-3F71-45A4-851F-EBA302A99C23}" dt="2024-04-23T17:45:31.765" v="82" actId="26606"/>
          <ac:grpSpMkLst>
            <pc:docMk/>
            <pc:sldMk cId="4282665273" sldId="269"/>
            <ac:grpSpMk id="5148" creationId="{F7B9A7A6-50FB-49B0-AACB-6EE9D3EE5F4B}"/>
          </ac:grpSpMkLst>
        </pc:grpChg>
        <pc:grpChg chg="add">
          <ac:chgData name="Shikha Mehta" userId="be7882560afec957" providerId="LiveId" clId="{DEB1E3D9-3F71-45A4-851F-EBA302A99C23}" dt="2024-04-23T17:45:31.765" v="82" actId="26606"/>
          <ac:grpSpMkLst>
            <pc:docMk/>
            <pc:sldMk cId="4282665273" sldId="269"/>
            <ac:grpSpMk id="5152" creationId="{0B535AD8-A170-4FC2-8F27-7D6E95C2FEDB}"/>
          </ac:grpSpMkLst>
        </pc:grpChg>
        <pc:picChg chg="add mod">
          <ac:chgData name="Shikha Mehta" userId="be7882560afec957" providerId="LiveId" clId="{DEB1E3D9-3F71-45A4-851F-EBA302A99C23}" dt="2024-04-23T17:45:31.765" v="82" actId="26606"/>
          <ac:picMkLst>
            <pc:docMk/>
            <pc:sldMk cId="4282665273" sldId="269"/>
            <ac:picMk id="5122" creationId="{D6E08BF9-6E52-7222-D25F-0BBE2A55F262}"/>
          </ac:picMkLst>
        </pc:picChg>
        <pc:picChg chg="add mod">
          <ac:chgData name="Shikha Mehta" userId="be7882560afec957" providerId="LiveId" clId="{DEB1E3D9-3F71-45A4-851F-EBA302A99C23}" dt="2024-04-23T17:45:31.765" v="82" actId="26606"/>
          <ac:picMkLst>
            <pc:docMk/>
            <pc:sldMk cId="4282665273" sldId="269"/>
            <ac:picMk id="5124" creationId="{1361FBAA-74AD-0421-C180-04BA98914CE1}"/>
          </ac:picMkLst>
        </pc:picChg>
      </pc:sldChg>
      <pc:sldChg chg="new del">
        <pc:chgData name="Shikha Mehta" userId="be7882560afec957" providerId="LiveId" clId="{DEB1E3D9-3F71-45A4-851F-EBA302A99C23}" dt="2024-04-23T17:44:23.532" v="74" actId="47"/>
        <pc:sldMkLst>
          <pc:docMk/>
          <pc:sldMk cId="1431406842" sldId="270"/>
        </pc:sldMkLst>
      </pc:sldChg>
      <pc:sldChg chg="addSp modSp new mod">
        <pc:chgData name="Shikha Mehta" userId="be7882560afec957" providerId="LiveId" clId="{DEB1E3D9-3F71-45A4-851F-EBA302A99C23}" dt="2024-04-23T17:52:41.847" v="193" actId="20577"/>
        <pc:sldMkLst>
          <pc:docMk/>
          <pc:sldMk cId="3543815238" sldId="270"/>
        </pc:sldMkLst>
        <pc:spChg chg="add mod">
          <ac:chgData name="Shikha Mehta" userId="be7882560afec957" providerId="LiveId" clId="{DEB1E3D9-3F71-45A4-851F-EBA302A99C23}" dt="2024-04-23T17:52:21.687" v="180" actId="20577"/>
          <ac:spMkLst>
            <pc:docMk/>
            <pc:sldMk cId="3543815238" sldId="270"/>
            <ac:spMk id="2" creationId="{9A74CCD4-7B06-9CA1-2764-64AE1B611431}"/>
          </ac:spMkLst>
        </pc:spChg>
        <pc:spChg chg="add mod">
          <ac:chgData name="Shikha Mehta" userId="be7882560afec957" providerId="LiveId" clId="{DEB1E3D9-3F71-45A4-851F-EBA302A99C23}" dt="2024-04-23T17:52:31.372" v="187" actId="20577"/>
          <ac:spMkLst>
            <pc:docMk/>
            <pc:sldMk cId="3543815238" sldId="270"/>
            <ac:spMk id="3" creationId="{95979817-C11F-9C52-8608-131960DEFA71}"/>
          </ac:spMkLst>
        </pc:spChg>
        <pc:spChg chg="add mod">
          <ac:chgData name="Shikha Mehta" userId="be7882560afec957" providerId="LiveId" clId="{DEB1E3D9-3F71-45A4-851F-EBA302A99C23}" dt="2024-04-23T17:52:41.847" v="193" actId="20577"/>
          <ac:spMkLst>
            <pc:docMk/>
            <pc:sldMk cId="3543815238" sldId="270"/>
            <ac:spMk id="4" creationId="{959B5B12-9577-5B65-C88B-F9383785C633}"/>
          </ac:spMkLst>
        </pc:spChg>
        <pc:picChg chg="add mod">
          <ac:chgData name="Shikha Mehta" userId="be7882560afec957" providerId="LiveId" clId="{DEB1E3D9-3F71-45A4-851F-EBA302A99C23}" dt="2024-04-23T17:51:45.970" v="166" actId="14100"/>
          <ac:picMkLst>
            <pc:docMk/>
            <pc:sldMk cId="3543815238" sldId="270"/>
            <ac:picMk id="1026" creationId="{EA1D3721-F8CB-5BAD-5A26-64CE2238B22B}"/>
          </ac:picMkLst>
        </pc:picChg>
        <pc:picChg chg="add mod">
          <ac:chgData name="Shikha Mehta" userId="be7882560afec957" providerId="LiveId" clId="{DEB1E3D9-3F71-45A4-851F-EBA302A99C23}" dt="2024-04-23T17:52:01.521" v="169" actId="1076"/>
          <ac:picMkLst>
            <pc:docMk/>
            <pc:sldMk cId="3543815238" sldId="270"/>
            <ac:picMk id="6146" creationId="{177A61A1-071E-DCEF-D669-8E405B2964C0}"/>
          </ac:picMkLst>
        </pc:picChg>
        <pc:picChg chg="add mod">
          <ac:chgData name="Shikha Mehta" userId="be7882560afec957" providerId="LiveId" clId="{DEB1E3D9-3F71-45A4-851F-EBA302A99C23}" dt="2024-04-23T17:51:57.268" v="168" actId="14100"/>
          <ac:picMkLst>
            <pc:docMk/>
            <pc:sldMk cId="3543815238" sldId="270"/>
            <ac:picMk id="6148" creationId="{5EF49FC0-5BDC-D9FD-329D-C5B71EA686CE}"/>
          </ac:picMkLst>
        </pc:picChg>
      </pc:sldChg>
      <pc:sldChg chg="addSp modSp new mod">
        <pc:chgData name="Shikha Mehta" userId="be7882560afec957" providerId="LiveId" clId="{DEB1E3D9-3F71-45A4-851F-EBA302A99C23}" dt="2024-04-23T17:49:44.668" v="117" actId="6549"/>
        <pc:sldMkLst>
          <pc:docMk/>
          <pc:sldMk cId="2874677970" sldId="271"/>
        </pc:sldMkLst>
        <pc:spChg chg="mod">
          <ac:chgData name="Shikha Mehta" userId="be7882560afec957" providerId="LiveId" clId="{DEB1E3D9-3F71-45A4-851F-EBA302A99C23}" dt="2024-04-23T17:47:43.613" v="109" actId="5793"/>
          <ac:spMkLst>
            <pc:docMk/>
            <pc:sldMk cId="2874677970" sldId="271"/>
            <ac:spMk id="2" creationId="{4B8AF03F-1090-1BA7-4499-A158AE50A665}"/>
          </ac:spMkLst>
        </pc:spChg>
        <pc:spChg chg="add mod">
          <ac:chgData name="Shikha Mehta" userId="be7882560afec957" providerId="LiveId" clId="{DEB1E3D9-3F71-45A4-851F-EBA302A99C23}" dt="2024-04-23T17:49:44.668" v="117" actId="6549"/>
          <ac:spMkLst>
            <pc:docMk/>
            <pc:sldMk cId="2874677970" sldId="271"/>
            <ac:spMk id="3" creationId="{ABCB2555-B816-4B40-C76C-C5F719766F0C}"/>
          </ac:spMkLst>
        </pc:spChg>
      </pc:sldChg>
      <pc:sldChg chg="addSp modSp new mod setBg addAnim">
        <pc:chgData name="Shikha Mehta" userId="be7882560afec957" providerId="LiveId" clId="{DEB1E3D9-3F71-45A4-851F-EBA302A99C23}" dt="2024-04-23T17:50:52.327" v="134"/>
        <pc:sldMkLst>
          <pc:docMk/>
          <pc:sldMk cId="697883096" sldId="272"/>
        </pc:sldMkLst>
        <pc:spChg chg="mod">
          <ac:chgData name="Shikha Mehta" userId="be7882560afec957" providerId="LiveId" clId="{DEB1E3D9-3F71-45A4-851F-EBA302A99C23}" dt="2024-04-23T17:50:52.319" v="133" actId="26606"/>
          <ac:spMkLst>
            <pc:docMk/>
            <pc:sldMk cId="697883096" sldId="272"/>
            <ac:spMk id="2" creationId="{DEB7F1F9-C3AE-1297-4F8E-523D16FBE3B3}"/>
          </ac:spMkLst>
        </pc:spChg>
        <pc:spChg chg="add">
          <ac:chgData name="Shikha Mehta" userId="be7882560afec957" providerId="LiveId" clId="{DEB1E3D9-3F71-45A4-851F-EBA302A99C23}" dt="2024-04-23T17:50:52.319" v="133" actId="26606"/>
          <ac:spMkLst>
            <pc:docMk/>
            <pc:sldMk cId="697883096" sldId="272"/>
            <ac:spMk id="15" creationId="{7D6BF779-0B8C-4CC2-9268-9506AD0C5331}"/>
          </ac:spMkLst>
        </pc:spChg>
        <pc:spChg chg="add">
          <ac:chgData name="Shikha Mehta" userId="be7882560afec957" providerId="LiveId" clId="{DEB1E3D9-3F71-45A4-851F-EBA302A99C23}" dt="2024-04-23T17:50:52.319" v="133" actId="26606"/>
          <ac:spMkLst>
            <pc:docMk/>
            <pc:sldMk cId="697883096" sldId="272"/>
            <ac:spMk id="17" creationId="{3A397E3E-B90C-4D82-BAAA-36F7AC6A4565}"/>
          </ac:spMkLst>
        </pc:spChg>
        <pc:spChg chg="add">
          <ac:chgData name="Shikha Mehta" userId="be7882560afec957" providerId="LiveId" clId="{DEB1E3D9-3F71-45A4-851F-EBA302A99C23}" dt="2024-04-23T17:50:52.319" v="133" actId="26606"/>
          <ac:spMkLst>
            <pc:docMk/>
            <pc:sldMk cId="697883096" sldId="272"/>
            <ac:spMk id="31" creationId="{90A7F83A-9728-4030-8E45-9ECF1ABCCC12}"/>
          </ac:spMkLst>
        </pc:spChg>
        <pc:spChg chg="add">
          <ac:chgData name="Shikha Mehta" userId="be7882560afec957" providerId="LiveId" clId="{DEB1E3D9-3F71-45A4-851F-EBA302A99C23}" dt="2024-04-23T17:50:52.319" v="133" actId="26606"/>
          <ac:spMkLst>
            <pc:docMk/>
            <pc:sldMk cId="697883096" sldId="272"/>
            <ac:spMk id="33" creationId="{A2B5CBEA-F125-49B6-8335-227C325B112B}"/>
          </ac:spMkLst>
        </pc:spChg>
        <pc:spChg chg="add">
          <ac:chgData name="Shikha Mehta" userId="be7882560afec957" providerId="LiveId" clId="{DEB1E3D9-3F71-45A4-851F-EBA302A99C23}" dt="2024-04-23T17:50:52.319" v="133" actId="26606"/>
          <ac:spMkLst>
            <pc:docMk/>
            <pc:sldMk cId="697883096" sldId="272"/>
            <ac:spMk id="35" creationId="{FEA9761C-7BB2-45E5-A5DB-A0B35362454A}"/>
          </ac:spMkLst>
        </pc:spChg>
        <pc:spChg chg="add">
          <ac:chgData name="Shikha Mehta" userId="be7882560afec957" providerId="LiveId" clId="{DEB1E3D9-3F71-45A4-851F-EBA302A99C23}" dt="2024-04-23T17:50:52.319" v="133" actId="26606"/>
          <ac:spMkLst>
            <pc:docMk/>
            <pc:sldMk cId="697883096" sldId="272"/>
            <ac:spMk id="37" creationId="{4D1A5E71-B6B6-486A-8CDC-C7ABD9B903F6}"/>
          </ac:spMkLst>
        </pc:spChg>
        <pc:spChg chg="add">
          <ac:chgData name="Shikha Mehta" userId="be7882560afec957" providerId="LiveId" clId="{DEB1E3D9-3F71-45A4-851F-EBA302A99C23}" dt="2024-04-23T17:50:52.319" v="133" actId="26606"/>
          <ac:spMkLst>
            <pc:docMk/>
            <pc:sldMk cId="697883096" sldId="272"/>
            <ac:spMk id="39" creationId="{8E44D629-6B8E-4D88-A77E-149C0ED03498}"/>
          </ac:spMkLst>
        </pc:spChg>
        <pc:grpChg chg="add">
          <ac:chgData name="Shikha Mehta" userId="be7882560afec957" providerId="LiveId" clId="{DEB1E3D9-3F71-45A4-851F-EBA302A99C23}" dt="2024-04-23T17:50:52.319" v="133" actId="26606"/>
          <ac:grpSpMkLst>
            <pc:docMk/>
            <pc:sldMk cId="697883096" sldId="272"/>
            <ac:grpSpMk id="8" creationId="{8A351602-3772-4279-B0D3-A523F6F6EAB3}"/>
          </ac:grpSpMkLst>
        </pc:grpChg>
        <pc:grpChg chg="add">
          <ac:chgData name="Shikha Mehta" userId="be7882560afec957" providerId="LiveId" clId="{DEB1E3D9-3F71-45A4-851F-EBA302A99C23}" dt="2024-04-23T17:50:52.319" v="133" actId="26606"/>
          <ac:grpSpMkLst>
            <pc:docMk/>
            <pc:sldMk cId="697883096" sldId="272"/>
            <ac:grpSpMk id="19" creationId="{0F0C2E5D-B08F-4A99-9D15-59D33148FE02}"/>
          </ac:grpSpMkLst>
        </pc:grpChg>
        <pc:grpChg chg="add">
          <ac:chgData name="Shikha Mehta" userId="be7882560afec957" providerId="LiveId" clId="{DEB1E3D9-3F71-45A4-851F-EBA302A99C23}" dt="2024-04-23T17:50:52.319" v="133" actId="26606"/>
          <ac:grpSpMkLst>
            <pc:docMk/>
            <pc:sldMk cId="697883096" sldId="272"/>
            <ac:grpSpMk id="27" creationId="{BB7A900B-006E-46F4-831E-5AABAEE45EE1}"/>
          </ac:grpSpMkLst>
        </pc:grpChg>
        <pc:grpChg chg="add">
          <ac:chgData name="Shikha Mehta" userId="be7882560afec957" providerId="LiveId" clId="{DEB1E3D9-3F71-45A4-851F-EBA302A99C23}" dt="2024-04-23T17:50:52.319" v="133" actId="26606"/>
          <ac:grpSpMkLst>
            <pc:docMk/>
            <pc:sldMk cId="697883096" sldId="272"/>
            <ac:grpSpMk id="41" creationId="{FB9739EB-7F66-433D-841F-AB3CD18700B7}"/>
          </ac:grpSpMkLst>
        </pc:grpChg>
        <pc:grpChg chg="add">
          <ac:chgData name="Shikha Mehta" userId="be7882560afec957" providerId="LiveId" clId="{DEB1E3D9-3F71-45A4-851F-EBA302A99C23}" dt="2024-04-23T17:50:52.319" v="133" actId="26606"/>
          <ac:grpSpMkLst>
            <pc:docMk/>
            <pc:sldMk cId="697883096" sldId="272"/>
            <ac:grpSpMk id="48" creationId="{8B6BCBAB-41A5-4D6D-8C9B-55E3AA6FCC21}"/>
          </ac:grpSpMkLst>
        </pc:grpChg>
        <pc:picChg chg="add">
          <ac:chgData name="Shikha Mehta" userId="be7882560afec957" providerId="LiveId" clId="{DEB1E3D9-3F71-45A4-851F-EBA302A99C23}" dt="2024-04-23T17:50:52.319" v="133" actId="26606"/>
          <ac:picMkLst>
            <pc:docMk/>
            <pc:sldMk cId="697883096" sldId="272"/>
            <ac:picMk id="4" creationId="{8B5F8B39-09B8-B239-E8B6-0A3A8C156BE4}"/>
          </ac:picMkLst>
        </pc:picChg>
      </pc:sldChg>
      <pc:sldChg chg="addSp modSp new mod setBg addAnim">
        <pc:chgData name="Shikha Mehta" userId="be7882560afec957" providerId="LiveId" clId="{DEB1E3D9-3F71-45A4-851F-EBA302A99C23}" dt="2024-04-23T17:51:10.100" v="154"/>
        <pc:sldMkLst>
          <pc:docMk/>
          <pc:sldMk cId="1185751414" sldId="273"/>
        </pc:sldMkLst>
        <pc:spChg chg="mod">
          <ac:chgData name="Shikha Mehta" userId="be7882560afec957" providerId="LiveId" clId="{DEB1E3D9-3F71-45A4-851F-EBA302A99C23}" dt="2024-04-23T17:51:10.100" v="153" actId="26606"/>
          <ac:spMkLst>
            <pc:docMk/>
            <pc:sldMk cId="1185751414" sldId="273"/>
            <ac:spMk id="2" creationId="{F60DBE54-1437-82C0-F9F1-7FCC0E1645E4}"/>
          </ac:spMkLst>
        </pc:spChg>
        <pc:spChg chg="add">
          <ac:chgData name="Shikha Mehta" userId="be7882560afec957" providerId="LiveId" clId="{DEB1E3D9-3F71-45A4-851F-EBA302A99C23}" dt="2024-04-23T17:51:10.100" v="153" actId="26606"/>
          <ac:spMkLst>
            <pc:docMk/>
            <pc:sldMk cId="1185751414" sldId="273"/>
            <ac:spMk id="15" creationId="{7D6BF779-0B8C-4CC2-9268-9506AD0C5331}"/>
          </ac:spMkLst>
        </pc:spChg>
        <pc:spChg chg="add">
          <ac:chgData name="Shikha Mehta" userId="be7882560afec957" providerId="LiveId" clId="{DEB1E3D9-3F71-45A4-851F-EBA302A99C23}" dt="2024-04-23T17:51:10.100" v="153" actId="26606"/>
          <ac:spMkLst>
            <pc:docMk/>
            <pc:sldMk cId="1185751414" sldId="273"/>
            <ac:spMk id="17" creationId="{3A397E3E-B90C-4D82-BAAA-36F7AC6A4565}"/>
          </ac:spMkLst>
        </pc:spChg>
        <pc:spChg chg="add">
          <ac:chgData name="Shikha Mehta" userId="be7882560afec957" providerId="LiveId" clId="{DEB1E3D9-3F71-45A4-851F-EBA302A99C23}" dt="2024-04-23T17:51:10.100" v="153" actId="26606"/>
          <ac:spMkLst>
            <pc:docMk/>
            <pc:sldMk cId="1185751414" sldId="273"/>
            <ac:spMk id="31" creationId="{90A7F83A-9728-4030-8E45-9ECF1ABCCC12}"/>
          </ac:spMkLst>
        </pc:spChg>
        <pc:spChg chg="add">
          <ac:chgData name="Shikha Mehta" userId="be7882560afec957" providerId="LiveId" clId="{DEB1E3D9-3F71-45A4-851F-EBA302A99C23}" dt="2024-04-23T17:51:10.100" v="153" actId="26606"/>
          <ac:spMkLst>
            <pc:docMk/>
            <pc:sldMk cId="1185751414" sldId="273"/>
            <ac:spMk id="33" creationId="{A2B5CBEA-F125-49B6-8335-227C325B112B}"/>
          </ac:spMkLst>
        </pc:spChg>
        <pc:spChg chg="add">
          <ac:chgData name="Shikha Mehta" userId="be7882560afec957" providerId="LiveId" clId="{DEB1E3D9-3F71-45A4-851F-EBA302A99C23}" dt="2024-04-23T17:51:10.100" v="153" actId="26606"/>
          <ac:spMkLst>
            <pc:docMk/>
            <pc:sldMk cId="1185751414" sldId="273"/>
            <ac:spMk id="35" creationId="{FEA9761C-7BB2-45E5-A5DB-A0B35362454A}"/>
          </ac:spMkLst>
        </pc:spChg>
        <pc:spChg chg="add">
          <ac:chgData name="Shikha Mehta" userId="be7882560afec957" providerId="LiveId" clId="{DEB1E3D9-3F71-45A4-851F-EBA302A99C23}" dt="2024-04-23T17:51:10.100" v="153" actId="26606"/>
          <ac:spMkLst>
            <pc:docMk/>
            <pc:sldMk cId="1185751414" sldId="273"/>
            <ac:spMk id="37" creationId="{4D1A5E71-B6B6-486A-8CDC-C7ABD9B903F6}"/>
          </ac:spMkLst>
        </pc:spChg>
        <pc:spChg chg="add">
          <ac:chgData name="Shikha Mehta" userId="be7882560afec957" providerId="LiveId" clId="{DEB1E3D9-3F71-45A4-851F-EBA302A99C23}" dt="2024-04-23T17:51:10.100" v="153" actId="26606"/>
          <ac:spMkLst>
            <pc:docMk/>
            <pc:sldMk cId="1185751414" sldId="273"/>
            <ac:spMk id="39" creationId="{8E44D629-6B8E-4D88-A77E-149C0ED03498}"/>
          </ac:spMkLst>
        </pc:spChg>
        <pc:grpChg chg="add">
          <ac:chgData name="Shikha Mehta" userId="be7882560afec957" providerId="LiveId" clId="{DEB1E3D9-3F71-45A4-851F-EBA302A99C23}" dt="2024-04-23T17:51:10.100" v="153" actId="26606"/>
          <ac:grpSpMkLst>
            <pc:docMk/>
            <pc:sldMk cId="1185751414" sldId="273"/>
            <ac:grpSpMk id="8" creationId="{8A351602-3772-4279-B0D3-A523F6F6EAB3}"/>
          </ac:grpSpMkLst>
        </pc:grpChg>
        <pc:grpChg chg="add">
          <ac:chgData name="Shikha Mehta" userId="be7882560afec957" providerId="LiveId" clId="{DEB1E3D9-3F71-45A4-851F-EBA302A99C23}" dt="2024-04-23T17:51:10.100" v="153" actId="26606"/>
          <ac:grpSpMkLst>
            <pc:docMk/>
            <pc:sldMk cId="1185751414" sldId="273"/>
            <ac:grpSpMk id="19" creationId="{0F0C2E5D-B08F-4A99-9D15-59D33148FE02}"/>
          </ac:grpSpMkLst>
        </pc:grpChg>
        <pc:grpChg chg="add">
          <ac:chgData name="Shikha Mehta" userId="be7882560afec957" providerId="LiveId" clId="{DEB1E3D9-3F71-45A4-851F-EBA302A99C23}" dt="2024-04-23T17:51:10.100" v="153" actId="26606"/>
          <ac:grpSpMkLst>
            <pc:docMk/>
            <pc:sldMk cId="1185751414" sldId="273"/>
            <ac:grpSpMk id="27" creationId="{BB7A900B-006E-46F4-831E-5AABAEE45EE1}"/>
          </ac:grpSpMkLst>
        </pc:grpChg>
        <pc:grpChg chg="add">
          <ac:chgData name="Shikha Mehta" userId="be7882560afec957" providerId="LiveId" clId="{DEB1E3D9-3F71-45A4-851F-EBA302A99C23}" dt="2024-04-23T17:51:10.100" v="153" actId="26606"/>
          <ac:grpSpMkLst>
            <pc:docMk/>
            <pc:sldMk cId="1185751414" sldId="273"/>
            <ac:grpSpMk id="41" creationId="{FB9739EB-7F66-433D-841F-AB3CD18700B7}"/>
          </ac:grpSpMkLst>
        </pc:grpChg>
        <pc:grpChg chg="add">
          <ac:chgData name="Shikha Mehta" userId="be7882560afec957" providerId="LiveId" clId="{DEB1E3D9-3F71-45A4-851F-EBA302A99C23}" dt="2024-04-23T17:51:10.100" v="153" actId="26606"/>
          <ac:grpSpMkLst>
            <pc:docMk/>
            <pc:sldMk cId="1185751414" sldId="273"/>
            <ac:grpSpMk id="48" creationId="{8B6BCBAB-41A5-4D6D-8C9B-55E3AA6FCC21}"/>
          </ac:grpSpMkLst>
        </pc:grpChg>
        <pc:picChg chg="add">
          <ac:chgData name="Shikha Mehta" userId="be7882560afec957" providerId="LiveId" clId="{DEB1E3D9-3F71-45A4-851F-EBA302A99C23}" dt="2024-04-23T17:51:10.100" v="153" actId="26606"/>
          <ac:picMkLst>
            <pc:docMk/>
            <pc:sldMk cId="1185751414" sldId="273"/>
            <ac:picMk id="4" creationId="{0A25C323-F3CB-9664-68B5-C8E15FCBA4C6}"/>
          </ac:picMkLst>
        </pc:picChg>
      </pc:sldChg>
      <pc:sldChg chg="new del">
        <pc:chgData name="Shikha Mehta" userId="be7882560afec957" providerId="LiveId" clId="{DEB1E3D9-3F71-45A4-851F-EBA302A99C23}" dt="2024-04-23T17:55:49.544" v="211" actId="47"/>
        <pc:sldMkLst>
          <pc:docMk/>
          <pc:sldMk cId="2686377076" sldId="274"/>
        </pc:sldMkLst>
      </pc:sldChg>
      <pc:sldChg chg="addSp delSp modSp new del">
        <pc:chgData name="Shikha Mehta" userId="be7882560afec957" providerId="LiveId" clId="{DEB1E3D9-3F71-45A4-851F-EBA302A99C23}" dt="2024-04-23T17:52:03.609" v="170" actId="47"/>
        <pc:sldMkLst>
          <pc:docMk/>
          <pc:sldMk cId="3244713040" sldId="274"/>
        </pc:sldMkLst>
        <pc:picChg chg="add del mod">
          <ac:chgData name="Shikha Mehta" userId="be7882560afec957" providerId="LiveId" clId="{DEB1E3D9-3F71-45A4-851F-EBA302A99C23}" dt="2024-04-23T17:51:38.643" v="163" actId="21"/>
          <ac:picMkLst>
            <pc:docMk/>
            <pc:sldMk cId="3244713040" sldId="274"/>
            <ac:picMk id="1026" creationId="{EA1D3721-F8CB-5BAD-5A26-64CE2238B22B}"/>
          </ac:picMkLst>
        </pc:picChg>
      </pc:sldChg>
      <pc:sldChg chg="addSp modSp new mod setBg addAnim">
        <pc:chgData name="Shikha Mehta" userId="be7882560afec957" providerId="LiveId" clId="{DEB1E3D9-3F71-45A4-851F-EBA302A99C23}" dt="2024-04-23T17:56:15.605" v="235"/>
        <pc:sldMkLst>
          <pc:docMk/>
          <pc:sldMk cId="3576630610" sldId="275"/>
        </pc:sldMkLst>
        <pc:spChg chg="mod">
          <ac:chgData name="Shikha Mehta" userId="be7882560afec957" providerId="LiveId" clId="{DEB1E3D9-3F71-45A4-851F-EBA302A99C23}" dt="2024-04-23T17:56:15.597" v="234" actId="26606"/>
          <ac:spMkLst>
            <pc:docMk/>
            <pc:sldMk cId="3576630610" sldId="275"/>
            <ac:spMk id="2" creationId="{C9724A9D-0895-6EA1-1079-BDFBF8FCAC9C}"/>
          </ac:spMkLst>
        </pc:spChg>
        <pc:spChg chg="add">
          <ac:chgData name="Shikha Mehta" userId="be7882560afec957" providerId="LiveId" clId="{DEB1E3D9-3F71-45A4-851F-EBA302A99C23}" dt="2024-04-23T17:56:15.597" v="234" actId="26606"/>
          <ac:spMkLst>
            <pc:docMk/>
            <pc:sldMk cId="3576630610" sldId="275"/>
            <ac:spMk id="15" creationId="{7D6BF779-0B8C-4CC2-9268-9506AD0C5331}"/>
          </ac:spMkLst>
        </pc:spChg>
        <pc:spChg chg="add">
          <ac:chgData name="Shikha Mehta" userId="be7882560afec957" providerId="LiveId" clId="{DEB1E3D9-3F71-45A4-851F-EBA302A99C23}" dt="2024-04-23T17:56:15.597" v="234" actId="26606"/>
          <ac:spMkLst>
            <pc:docMk/>
            <pc:sldMk cId="3576630610" sldId="275"/>
            <ac:spMk id="17" creationId="{3A397E3E-B90C-4D82-BAAA-36F7AC6A4565}"/>
          </ac:spMkLst>
        </pc:spChg>
        <pc:spChg chg="add">
          <ac:chgData name="Shikha Mehta" userId="be7882560afec957" providerId="LiveId" clId="{DEB1E3D9-3F71-45A4-851F-EBA302A99C23}" dt="2024-04-23T17:56:15.597" v="234" actId="26606"/>
          <ac:spMkLst>
            <pc:docMk/>
            <pc:sldMk cId="3576630610" sldId="275"/>
            <ac:spMk id="31" creationId="{90A7F83A-9728-4030-8E45-9ECF1ABCCC12}"/>
          </ac:spMkLst>
        </pc:spChg>
        <pc:spChg chg="add">
          <ac:chgData name="Shikha Mehta" userId="be7882560afec957" providerId="LiveId" clId="{DEB1E3D9-3F71-45A4-851F-EBA302A99C23}" dt="2024-04-23T17:56:15.597" v="234" actId="26606"/>
          <ac:spMkLst>
            <pc:docMk/>
            <pc:sldMk cId="3576630610" sldId="275"/>
            <ac:spMk id="33" creationId="{A2B5CBEA-F125-49B6-8335-227C325B112B}"/>
          </ac:spMkLst>
        </pc:spChg>
        <pc:spChg chg="add">
          <ac:chgData name="Shikha Mehta" userId="be7882560afec957" providerId="LiveId" clId="{DEB1E3D9-3F71-45A4-851F-EBA302A99C23}" dt="2024-04-23T17:56:15.597" v="234" actId="26606"/>
          <ac:spMkLst>
            <pc:docMk/>
            <pc:sldMk cId="3576630610" sldId="275"/>
            <ac:spMk id="35" creationId="{FEA9761C-7BB2-45E5-A5DB-A0B35362454A}"/>
          </ac:spMkLst>
        </pc:spChg>
        <pc:spChg chg="add">
          <ac:chgData name="Shikha Mehta" userId="be7882560afec957" providerId="LiveId" clId="{DEB1E3D9-3F71-45A4-851F-EBA302A99C23}" dt="2024-04-23T17:56:15.597" v="234" actId="26606"/>
          <ac:spMkLst>
            <pc:docMk/>
            <pc:sldMk cId="3576630610" sldId="275"/>
            <ac:spMk id="37" creationId="{4D1A5E71-B6B6-486A-8CDC-C7ABD9B903F6}"/>
          </ac:spMkLst>
        </pc:spChg>
        <pc:spChg chg="add">
          <ac:chgData name="Shikha Mehta" userId="be7882560afec957" providerId="LiveId" clId="{DEB1E3D9-3F71-45A4-851F-EBA302A99C23}" dt="2024-04-23T17:56:15.597" v="234" actId="26606"/>
          <ac:spMkLst>
            <pc:docMk/>
            <pc:sldMk cId="3576630610" sldId="275"/>
            <ac:spMk id="39" creationId="{8E44D629-6B8E-4D88-A77E-149C0ED03498}"/>
          </ac:spMkLst>
        </pc:spChg>
        <pc:grpChg chg="add">
          <ac:chgData name="Shikha Mehta" userId="be7882560afec957" providerId="LiveId" clId="{DEB1E3D9-3F71-45A4-851F-EBA302A99C23}" dt="2024-04-23T17:56:15.597" v="234" actId="26606"/>
          <ac:grpSpMkLst>
            <pc:docMk/>
            <pc:sldMk cId="3576630610" sldId="275"/>
            <ac:grpSpMk id="8" creationId="{8A351602-3772-4279-B0D3-A523F6F6EAB3}"/>
          </ac:grpSpMkLst>
        </pc:grpChg>
        <pc:grpChg chg="add">
          <ac:chgData name="Shikha Mehta" userId="be7882560afec957" providerId="LiveId" clId="{DEB1E3D9-3F71-45A4-851F-EBA302A99C23}" dt="2024-04-23T17:56:15.597" v="234" actId="26606"/>
          <ac:grpSpMkLst>
            <pc:docMk/>
            <pc:sldMk cId="3576630610" sldId="275"/>
            <ac:grpSpMk id="19" creationId="{0F0C2E5D-B08F-4A99-9D15-59D33148FE02}"/>
          </ac:grpSpMkLst>
        </pc:grpChg>
        <pc:grpChg chg="add">
          <ac:chgData name="Shikha Mehta" userId="be7882560afec957" providerId="LiveId" clId="{DEB1E3D9-3F71-45A4-851F-EBA302A99C23}" dt="2024-04-23T17:56:15.597" v="234" actId="26606"/>
          <ac:grpSpMkLst>
            <pc:docMk/>
            <pc:sldMk cId="3576630610" sldId="275"/>
            <ac:grpSpMk id="27" creationId="{BB7A900B-006E-46F4-831E-5AABAEE45EE1}"/>
          </ac:grpSpMkLst>
        </pc:grpChg>
        <pc:grpChg chg="add">
          <ac:chgData name="Shikha Mehta" userId="be7882560afec957" providerId="LiveId" clId="{DEB1E3D9-3F71-45A4-851F-EBA302A99C23}" dt="2024-04-23T17:56:15.597" v="234" actId="26606"/>
          <ac:grpSpMkLst>
            <pc:docMk/>
            <pc:sldMk cId="3576630610" sldId="275"/>
            <ac:grpSpMk id="41" creationId="{FB9739EB-7F66-433D-841F-AB3CD18700B7}"/>
          </ac:grpSpMkLst>
        </pc:grpChg>
        <pc:grpChg chg="add">
          <ac:chgData name="Shikha Mehta" userId="be7882560afec957" providerId="LiveId" clId="{DEB1E3D9-3F71-45A4-851F-EBA302A99C23}" dt="2024-04-23T17:56:15.597" v="234" actId="26606"/>
          <ac:grpSpMkLst>
            <pc:docMk/>
            <pc:sldMk cId="3576630610" sldId="275"/>
            <ac:grpSpMk id="48" creationId="{8B6BCBAB-41A5-4D6D-8C9B-55E3AA6FCC21}"/>
          </ac:grpSpMkLst>
        </pc:grpChg>
        <pc:picChg chg="add">
          <ac:chgData name="Shikha Mehta" userId="be7882560afec957" providerId="LiveId" clId="{DEB1E3D9-3F71-45A4-851F-EBA302A99C23}" dt="2024-04-23T17:56:15.597" v="234" actId="26606"/>
          <ac:picMkLst>
            <pc:docMk/>
            <pc:sldMk cId="3576630610" sldId="275"/>
            <ac:picMk id="4" creationId="{BEF00C07-9E72-BA38-97E3-662AA799F952}"/>
          </ac:picMkLst>
        </pc:picChg>
      </pc:sldChg>
      <pc:sldChg chg="addSp modSp new mod ord">
        <pc:chgData name="Shikha Mehta" userId="be7882560afec957" providerId="LiveId" clId="{DEB1E3D9-3F71-45A4-851F-EBA302A99C23}" dt="2024-04-23T17:57:37.025" v="291" actId="1076"/>
        <pc:sldMkLst>
          <pc:docMk/>
          <pc:sldMk cId="3346777953" sldId="276"/>
        </pc:sldMkLst>
        <pc:spChg chg="mod">
          <ac:chgData name="Shikha Mehta" userId="be7882560afec957" providerId="LiveId" clId="{DEB1E3D9-3F71-45A4-851F-EBA302A99C23}" dt="2024-04-23T17:56:30.825" v="257" actId="20577"/>
          <ac:spMkLst>
            <pc:docMk/>
            <pc:sldMk cId="3346777953" sldId="276"/>
            <ac:spMk id="2" creationId="{BF2F2BB6-F6AB-46E0-4ACC-64F8126AC366}"/>
          </ac:spMkLst>
        </pc:spChg>
        <pc:picChg chg="add mod">
          <ac:chgData name="Shikha Mehta" userId="be7882560afec957" providerId="LiveId" clId="{DEB1E3D9-3F71-45A4-851F-EBA302A99C23}" dt="2024-04-23T17:57:32.160" v="289" actId="1076"/>
          <ac:picMkLst>
            <pc:docMk/>
            <pc:sldMk cId="3346777953" sldId="276"/>
            <ac:picMk id="7170" creationId="{EAC7AA4C-D03B-1C33-9808-CE15FF7AD3E0}"/>
          </ac:picMkLst>
        </pc:picChg>
        <pc:picChg chg="add mod">
          <ac:chgData name="Shikha Mehta" userId="be7882560afec957" providerId="LiveId" clId="{DEB1E3D9-3F71-45A4-851F-EBA302A99C23}" dt="2024-04-23T17:57:32.160" v="289" actId="1076"/>
          <ac:picMkLst>
            <pc:docMk/>
            <pc:sldMk cId="3346777953" sldId="276"/>
            <ac:picMk id="7172" creationId="{BF63EF1A-303A-BE87-F2C7-533BF74A0C6B}"/>
          </ac:picMkLst>
        </pc:picChg>
        <pc:picChg chg="add mod">
          <ac:chgData name="Shikha Mehta" userId="be7882560afec957" providerId="LiveId" clId="{DEB1E3D9-3F71-45A4-851F-EBA302A99C23}" dt="2024-04-23T17:57:37.025" v="291" actId="1076"/>
          <ac:picMkLst>
            <pc:docMk/>
            <pc:sldMk cId="3346777953" sldId="276"/>
            <ac:picMk id="7174" creationId="{BE92D7FC-88AA-20D3-77B8-6F0BE6DE072D}"/>
          </ac:picMkLst>
        </pc:picChg>
      </pc:sldChg>
      <pc:sldChg chg="addSp modSp new mod">
        <pc:chgData name="Shikha Mehta" userId="be7882560afec957" providerId="LiveId" clId="{DEB1E3D9-3F71-45A4-851F-EBA302A99C23}" dt="2024-04-23T17:58:37.042" v="306" actId="20577"/>
        <pc:sldMkLst>
          <pc:docMk/>
          <pc:sldMk cId="263542929" sldId="277"/>
        </pc:sldMkLst>
        <pc:spChg chg="mod">
          <ac:chgData name="Shikha Mehta" userId="be7882560afec957" providerId="LiveId" clId="{DEB1E3D9-3F71-45A4-851F-EBA302A99C23}" dt="2024-04-23T17:58:37.042" v="306" actId="20577"/>
          <ac:spMkLst>
            <pc:docMk/>
            <pc:sldMk cId="263542929" sldId="277"/>
            <ac:spMk id="2" creationId="{3C833EB1-A386-DE66-54B4-62876396F40B}"/>
          </ac:spMkLst>
        </pc:spChg>
        <pc:picChg chg="add mod">
          <ac:chgData name="Shikha Mehta" userId="be7882560afec957" providerId="LiveId" clId="{DEB1E3D9-3F71-45A4-851F-EBA302A99C23}" dt="2024-04-23T17:57:56.172" v="293" actId="1076"/>
          <ac:picMkLst>
            <pc:docMk/>
            <pc:sldMk cId="263542929" sldId="277"/>
            <ac:picMk id="8194" creationId="{6B0320BF-77CB-E228-ADA9-7ED711867120}"/>
          </ac:picMkLst>
        </pc:picChg>
        <pc:picChg chg="add mod">
          <ac:chgData name="Shikha Mehta" userId="be7882560afec957" providerId="LiveId" clId="{DEB1E3D9-3F71-45A4-851F-EBA302A99C23}" dt="2024-04-23T17:58:11.695" v="295" actId="1076"/>
          <ac:picMkLst>
            <pc:docMk/>
            <pc:sldMk cId="263542929" sldId="277"/>
            <ac:picMk id="8196" creationId="{8243E683-EC0E-919B-07F9-68FA90D27F32}"/>
          </ac:picMkLst>
        </pc:picChg>
      </pc:sldChg>
      <pc:sldChg chg="addSp modSp new mod">
        <pc:chgData name="Shikha Mehta" userId="be7882560afec957" providerId="LiveId" clId="{DEB1E3D9-3F71-45A4-851F-EBA302A99C23}" dt="2024-04-23T17:59:26.545" v="321" actId="1076"/>
        <pc:sldMkLst>
          <pc:docMk/>
          <pc:sldMk cId="2640935824" sldId="278"/>
        </pc:sldMkLst>
        <pc:spChg chg="mod">
          <ac:chgData name="Shikha Mehta" userId="be7882560afec957" providerId="LiveId" clId="{DEB1E3D9-3F71-45A4-851F-EBA302A99C23}" dt="2024-04-23T17:58:42.730" v="317" actId="20577"/>
          <ac:spMkLst>
            <pc:docMk/>
            <pc:sldMk cId="2640935824" sldId="278"/>
            <ac:spMk id="2" creationId="{36DA40BA-9182-60E8-0FE8-02CF6003C5C6}"/>
          </ac:spMkLst>
        </pc:spChg>
        <pc:picChg chg="add mod">
          <ac:chgData name="Shikha Mehta" userId="be7882560afec957" providerId="LiveId" clId="{DEB1E3D9-3F71-45A4-851F-EBA302A99C23}" dt="2024-04-23T17:59:13.679" v="319" actId="1076"/>
          <ac:picMkLst>
            <pc:docMk/>
            <pc:sldMk cId="2640935824" sldId="278"/>
            <ac:picMk id="9218" creationId="{656FA85E-6D09-1645-F166-0280BCC04D19}"/>
          </ac:picMkLst>
        </pc:picChg>
        <pc:picChg chg="add mod">
          <ac:chgData name="Shikha Mehta" userId="be7882560afec957" providerId="LiveId" clId="{DEB1E3D9-3F71-45A4-851F-EBA302A99C23}" dt="2024-04-23T17:59:26.545" v="321" actId="1076"/>
          <ac:picMkLst>
            <pc:docMk/>
            <pc:sldMk cId="2640935824" sldId="278"/>
            <ac:picMk id="9220" creationId="{044D4B5E-5611-83DF-1385-30D171DDFF6E}"/>
          </ac:picMkLst>
        </pc:picChg>
      </pc:sldChg>
      <pc:sldChg chg="new del">
        <pc:chgData name="Shikha Mehta" userId="be7882560afec957" providerId="LiveId" clId="{DEB1E3D9-3F71-45A4-851F-EBA302A99C23}" dt="2024-04-23T17:59:49.123" v="323" actId="47"/>
        <pc:sldMkLst>
          <pc:docMk/>
          <pc:sldMk cId="2556244103" sldId="279"/>
        </pc:sldMkLst>
      </pc:sldChg>
      <pc:sldChg chg="new del">
        <pc:chgData name="Shikha Mehta" userId="be7882560afec957" providerId="LiveId" clId="{DEB1E3D9-3F71-45A4-851F-EBA302A99C23}" dt="2024-04-23T18:00:01.824" v="325" actId="47"/>
        <pc:sldMkLst>
          <pc:docMk/>
          <pc:sldMk cId="4220889842" sldId="279"/>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99F005-E901-4C45-A32A-49BDB47F82A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A1A6F2C-9ABF-440D-BE3D-46A51EE45588}">
      <dgm:prSet/>
      <dgm:spPr/>
      <dgm:t>
        <a:bodyPr/>
        <a:lstStyle/>
        <a:p>
          <a:pPr>
            <a:lnSpc>
              <a:spcPct val="100000"/>
            </a:lnSpc>
          </a:pPr>
          <a:r>
            <a:rPr lang="en-US"/>
            <a:t>Problem Statement </a:t>
          </a:r>
        </a:p>
      </dgm:t>
    </dgm:pt>
    <dgm:pt modelId="{6A7BDE0B-7532-4E66-BD87-117E4D4B5D9A}" type="parTrans" cxnId="{3B5C624B-EFD4-4165-918B-6448DA4B438B}">
      <dgm:prSet/>
      <dgm:spPr/>
      <dgm:t>
        <a:bodyPr/>
        <a:lstStyle/>
        <a:p>
          <a:endParaRPr lang="en-US"/>
        </a:p>
      </dgm:t>
    </dgm:pt>
    <dgm:pt modelId="{B647B267-06C2-4205-BF7A-AFC1F2DF205B}" type="sibTrans" cxnId="{3B5C624B-EFD4-4165-918B-6448DA4B438B}">
      <dgm:prSet/>
      <dgm:spPr/>
      <dgm:t>
        <a:bodyPr/>
        <a:lstStyle/>
        <a:p>
          <a:endParaRPr lang="en-US"/>
        </a:p>
      </dgm:t>
    </dgm:pt>
    <dgm:pt modelId="{F932E470-69D2-4DB2-BFB6-CB2A96EFB564}">
      <dgm:prSet/>
      <dgm:spPr/>
      <dgm:t>
        <a:bodyPr/>
        <a:lstStyle/>
        <a:p>
          <a:pPr>
            <a:lnSpc>
              <a:spcPct val="100000"/>
            </a:lnSpc>
          </a:pPr>
          <a:r>
            <a:rPr lang="en-US"/>
            <a:t>Motivation </a:t>
          </a:r>
        </a:p>
      </dgm:t>
    </dgm:pt>
    <dgm:pt modelId="{6709C368-1CB5-4730-9B32-0DFCB3585FE8}" type="parTrans" cxnId="{78B25D3A-3218-43C4-9830-02E80004DE37}">
      <dgm:prSet/>
      <dgm:spPr/>
      <dgm:t>
        <a:bodyPr/>
        <a:lstStyle/>
        <a:p>
          <a:endParaRPr lang="en-US"/>
        </a:p>
      </dgm:t>
    </dgm:pt>
    <dgm:pt modelId="{C8C8D227-8B84-4E6E-AB6A-E83A4587A13E}" type="sibTrans" cxnId="{78B25D3A-3218-43C4-9830-02E80004DE37}">
      <dgm:prSet/>
      <dgm:spPr/>
      <dgm:t>
        <a:bodyPr/>
        <a:lstStyle/>
        <a:p>
          <a:endParaRPr lang="en-US"/>
        </a:p>
      </dgm:t>
    </dgm:pt>
    <dgm:pt modelId="{D675F31E-6ADA-43DD-A781-2E53F070919F}">
      <dgm:prSet/>
      <dgm:spPr/>
      <dgm:t>
        <a:bodyPr/>
        <a:lstStyle/>
        <a:p>
          <a:pPr>
            <a:lnSpc>
              <a:spcPct val="100000"/>
            </a:lnSpc>
          </a:pPr>
          <a:r>
            <a:rPr lang="en-US"/>
            <a:t>Literature Review</a:t>
          </a:r>
        </a:p>
      </dgm:t>
    </dgm:pt>
    <dgm:pt modelId="{E2EBB8DB-E3AC-47DD-8731-28A6D6F70398}" type="parTrans" cxnId="{D76B2150-6F30-4DD1-B077-21462DF00526}">
      <dgm:prSet/>
      <dgm:spPr/>
      <dgm:t>
        <a:bodyPr/>
        <a:lstStyle/>
        <a:p>
          <a:endParaRPr lang="en-US"/>
        </a:p>
      </dgm:t>
    </dgm:pt>
    <dgm:pt modelId="{13860DCF-1E8C-4E70-B1ED-AC918150CF6B}" type="sibTrans" cxnId="{D76B2150-6F30-4DD1-B077-21462DF00526}">
      <dgm:prSet/>
      <dgm:spPr/>
      <dgm:t>
        <a:bodyPr/>
        <a:lstStyle/>
        <a:p>
          <a:endParaRPr lang="en-US"/>
        </a:p>
      </dgm:t>
    </dgm:pt>
    <dgm:pt modelId="{44FE363D-52AF-40AA-8838-488E22AEB618}">
      <dgm:prSet/>
      <dgm:spPr/>
      <dgm:t>
        <a:bodyPr/>
        <a:lstStyle/>
        <a:p>
          <a:pPr>
            <a:lnSpc>
              <a:spcPct val="100000"/>
            </a:lnSpc>
          </a:pPr>
          <a:r>
            <a:rPr lang="en-US"/>
            <a:t>Novelty </a:t>
          </a:r>
        </a:p>
      </dgm:t>
    </dgm:pt>
    <dgm:pt modelId="{285D0581-1744-4C52-ACB6-4F4B9BA21662}" type="parTrans" cxnId="{007064BE-EAD5-41E4-969F-709F38EA2C76}">
      <dgm:prSet/>
      <dgm:spPr/>
      <dgm:t>
        <a:bodyPr/>
        <a:lstStyle/>
        <a:p>
          <a:endParaRPr lang="en-US"/>
        </a:p>
      </dgm:t>
    </dgm:pt>
    <dgm:pt modelId="{709AFACF-D9D3-4513-9E4F-8CDB0151037D}" type="sibTrans" cxnId="{007064BE-EAD5-41E4-969F-709F38EA2C76}">
      <dgm:prSet/>
      <dgm:spPr/>
      <dgm:t>
        <a:bodyPr/>
        <a:lstStyle/>
        <a:p>
          <a:endParaRPr lang="en-US"/>
        </a:p>
      </dgm:t>
    </dgm:pt>
    <dgm:pt modelId="{F89A46EE-73D3-4C4C-8DA0-26F1BB9B0DD4}" type="pres">
      <dgm:prSet presAssocID="{6499F005-E901-4C45-A32A-49BDB47F82AE}" presName="root" presStyleCnt="0">
        <dgm:presLayoutVars>
          <dgm:dir/>
          <dgm:resizeHandles val="exact"/>
        </dgm:presLayoutVars>
      </dgm:prSet>
      <dgm:spPr/>
    </dgm:pt>
    <dgm:pt modelId="{7C0CBA37-8BDE-4B0B-B1E5-30FA671BE1ED}" type="pres">
      <dgm:prSet presAssocID="{CA1A6F2C-9ABF-440D-BE3D-46A51EE45588}" presName="compNode" presStyleCnt="0"/>
      <dgm:spPr/>
    </dgm:pt>
    <dgm:pt modelId="{C54C593E-6F43-4764-BA58-BBC9AEC0E29A}" type="pres">
      <dgm:prSet presAssocID="{CA1A6F2C-9ABF-440D-BE3D-46A51EE45588}" presName="bgRect" presStyleLbl="bgShp" presStyleIdx="0" presStyleCnt="4"/>
      <dgm:spPr/>
    </dgm:pt>
    <dgm:pt modelId="{C769C98E-A3C7-4DBD-9B1F-3A94CB3B9F5B}" type="pres">
      <dgm:prSet presAssocID="{CA1A6F2C-9ABF-440D-BE3D-46A51EE4558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3C8BBC55-780A-415B-8698-9811D5CFE0FD}" type="pres">
      <dgm:prSet presAssocID="{CA1A6F2C-9ABF-440D-BE3D-46A51EE45588}" presName="spaceRect" presStyleCnt="0"/>
      <dgm:spPr/>
    </dgm:pt>
    <dgm:pt modelId="{BCD7ADC2-2D36-4476-A3A2-BD3C0F70754F}" type="pres">
      <dgm:prSet presAssocID="{CA1A6F2C-9ABF-440D-BE3D-46A51EE45588}" presName="parTx" presStyleLbl="revTx" presStyleIdx="0" presStyleCnt="4">
        <dgm:presLayoutVars>
          <dgm:chMax val="0"/>
          <dgm:chPref val="0"/>
        </dgm:presLayoutVars>
      </dgm:prSet>
      <dgm:spPr/>
    </dgm:pt>
    <dgm:pt modelId="{C49312B9-AB5F-42AC-9454-9936F30B01F8}" type="pres">
      <dgm:prSet presAssocID="{B647B267-06C2-4205-BF7A-AFC1F2DF205B}" presName="sibTrans" presStyleCnt="0"/>
      <dgm:spPr/>
    </dgm:pt>
    <dgm:pt modelId="{BAD2C600-5192-40A3-B9DB-84E003022B80}" type="pres">
      <dgm:prSet presAssocID="{F932E470-69D2-4DB2-BFB6-CB2A96EFB564}" presName="compNode" presStyleCnt="0"/>
      <dgm:spPr/>
    </dgm:pt>
    <dgm:pt modelId="{04CAADB6-A59A-41E0-9CAC-F466A044FA08}" type="pres">
      <dgm:prSet presAssocID="{F932E470-69D2-4DB2-BFB6-CB2A96EFB564}" presName="bgRect" presStyleLbl="bgShp" presStyleIdx="1" presStyleCnt="4"/>
      <dgm:spPr/>
    </dgm:pt>
    <dgm:pt modelId="{46CF6D85-8B8E-4C5C-BE8E-36F1A432CA14}" type="pres">
      <dgm:prSet presAssocID="{F932E470-69D2-4DB2-BFB6-CB2A96EFB56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bulb"/>
        </a:ext>
      </dgm:extLst>
    </dgm:pt>
    <dgm:pt modelId="{314EEFD9-C850-4748-A32E-17DBD1B346A2}" type="pres">
      <dgm:prSet presAssocID="{F932E470-69D2-4DB2-BFB6-CB2A96EFB564}" presName="spaceRect" presStyleCnt="0"/>
      <dgm:spPr/>
    </dgm:pt>
    <dgm:pt modelId="{90CEB9CD-BD2A-4EF6-87B8-CBFFDFBF8ABE}" type="pres">
      <dgm:prSet presAssocID="{F932E470-69D2-4DB2-BFB6-CB2A96EFB564}" presName="parTx" presStyleLbl="revTx" presStyleIdx="1" presStyleCnt="4">
        <dgm:presLayoutVars>
          <dgm:chMax val="0"/>
          <dgm:chPref val="0"/>
        </dgm:presLayoutVars>
      </dgm:prSet>
      <dgm:spPr/>
    </dgm:pt>
    <dgm:pt modelId="{F19D7279-5779-4DA0-8FF4-23F74D34B094}" type="pres">
      <dgm:prSet presAssocID="{C8C8D227-8B84-4E6E-AB6A-E83A4587A13E}" presName="sibTrans" presStyleCnt="0"/>
      <dgm:spPr/>
    </dgm:pt>
    <dgm:pt modelId="{ADFEDB55-2DE7-447C-9ACE-5227AC492142}" type="pres">
      <dgm:prSet presAssocID="{D675F31E-6ADA-43DD-A781-2E53F070919F}" presName="compNode" presStyleCnt="0"/>
      <dgm:spPr/>
    </dgm:pt>
    <dgm:pt modelId="{43E10509-A814-4D22-8368-10663EFC87AF}" type="pres">
      <dgm:prSet presAssocID="{D675F31E-6ADA-43DD-A781-2E53F070919F}" presName="bgRect" presStyleLbl="bgShp" presStyleIdx="2" presStyleCnt="4"/>
      <dgm:spPr/>
    </dgm:pt>
    <dgm:pt modelId="{3098DC0A-41AF-439D-ABB5-059D2EFE7584}" type="pres">
      <dgm:prSet presAssocID="{D675F31E-6ADA-43DD-A781-2E53F070919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1733BBA3-2AB8-42B6-AB79-2BB0868C8539}" type="pres">
      <dgm:prSet presAssocID="{D675F31E-6ADA-43DD-A781-2E53F070919F}" presName="spaceRect" presStyleCnt="0"/>
      <dgm:spPr/>
    </dgm:pt>
    <dgm:pt modelId="{9792718A-B8D0-4B93-A5C4-6D28E0F49B19}" type="pres">
      <dgm:prSet presAssocID="{D675F31E-6ADA-43DD-A781-2E53F070919F}" presName="parTx" presStyleLbl="revTx" presStyleIdx="2" presStyleCnt="4">
        <dgm:presLayoutVars>
          <dgm:chMax val="0"/>
          <dgm:chPref val="0"/>
        </dgm:presLayoutVars>
      </dgm:prSet>
      <dgm:spPr/>
    </dgm:pt>
    <dgm:pt modelId="{014B983C-2A4D-4D56-910C-7EF7797A1B4A}" type="pres">
      <dgm:prSet presAssocID="{13860DCF-1E8C-4E70-B1ED-AC918150CF6B}" presName="sibTrans" presStyleCnt="0"/>
      <dgm:spPr/>
    </dgm:pt>
    <dgm:pt modelId="{C0BCA355-2165-40AF-8752-D53BD22542A1}" type="pres">
      <dgm:prSet presAssocID="{44FE363D-52AF-40AA-8838-488E22AEB618}" presName="compNode" presStyleCnt="0"/>
      <dgm:spPr/>
    </dgm:pt>
    <dgm:pt modelId="{72A1DB56-4ADB-47B9-B5F9-D62D791D289A}" type="pres">
      <dgm:prSet presAssocID="{44FE363D-52AF-40AA-8838-488E22AEB618}" presName="bgRect" presStyleLbl="bgShp" presStyleIdx="3" presStyleCnt="4"/>
      <dgm:spPr/>
    </dgm:pt>
    <dgm:pt modelId="{9D24BAE7-10EF-4F64-AAC7-6B39CC25499D}" type="pres">
      <dgm:prSet presAssocID="{44FE363D-52AF-40AA-8838-488E22AEB61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New"/>
        </a:ext>
      </dgm:extLst>
    </dgm:pt>
    <dgm:pt modelId="{4866EEA0-68EF-4EB5-AB0F-311DA70C6653}" type="pres">
      <dgm:prSet presAssocID="{44FE363D-52AF-40AA-8838-488E22AEB618}" presName="spaceRect" presStyleCnt="0"/>
      <dgm:spPr/>
    </dgm:pt>
    <dgm:pt modelId="{085A18B2-DB61-4D6A-9BD7-D0A45D41C7A7}" type="pres">
      <dgm:prSet presAssocID="{44FE363D-52AF-40AA-8838-488E22AEB618}" presName="parTx" presStyleLbl="revTx" presStyleIdx="3" presStyleCnt="4">
        <dgm:presLayoutVars>
          <dgm:chMax val="0"/>
          <dgm:chPref val="0"/>
        </dgm:presLayoutVars>
      </dgm:prSet>
      <dgm:spPr/>
    </dgm:pt>
  </dgm:ptLst>
  <dgm:cxnLst>
    <dgm:cxn modelId="{49976A2B-548B-4123-A53E-9C14A91236AE}" type="presOf" srcId="{6499F005-E901-4C45-A32A-49BDB47F82AE}" destId="{F89A46EE-73D3-4C4C-8DA0-26F1BB9B0DD4}" srcOrd="0" destOrd="0" presId="urn:microsoft.com/office/officeart/2018/2/layout/IconVerticalSolidList"/>
    <dgm:cxn modelId="{C15B2F34-1357-4681-B4FC-BD20CEAAA700}" type="presOf" srcId="{CA1A6F2C-9ABF-440D-BE3D-46A51EE45588}" destId="{BCD7ADC2-2D36-4476-A3A2-BD3C0F70754F}" srcOrd="0" destOrd="0" presId="urn:microsoft.com/office/officeart/2018/2/layout/IconVerticalSolidList"/>
    <dgm:cxn modelId="{78B25D3A-3218-43C4-9830-02E80004DE37}" srcId="{6499F005-E901-4C45-A32A-49BDB47F82AE}" destId="{F932E470-69D2-4DB2-BFB6-CB2A96EFB564}" srcOrd="1" destOrd="0" parTransId="{6709C368-1CB5-4730-9B32-0DFCB3585FE8}" sibTransId="{C8C8D227-8B84-4E6E-AB6A-E83A4587A13E}"/>
    <dgm:cxn modelId="{3B5C624B-EFD4-4165-918B-6448DA4B438B}" srcId="{6499F005-E901-4C45-A32A-49BDB47F82AE}" destId="{CA1A6F2C-9ABF-440D-BE3D-46A51EE45588}" srcOrd="0" destOrd="0" parTransId="{6A7BDE0B-7532-4E66-BD87-117E4D4B5D9A}" sibTransId="{B647B267-06C2-4205-BF7A-AFC1F2DF205B}"/>
    <dgm:cxn modelId="{D76B2150-6F30-4DD1-B077-21462DF00526}" srcId="{6499F005-E901-4C45-A32A-49BDB47F82AE}" destId="{D675F31E-6ADA-43DD-A781-2E53F070919F}" srcOrd="2" destOrd="0" parTransId="{E2EBB8DB-E3AC-47DD-8731-28A6D6F70398}" sibTransId="{13860DCF-1E8C-4E70-B1ED-AC918150CF6B}"/>
    <dgm:cxn modelId="{F5C17C55-03DE-467E-B0DE-2E9042935DE6}" type="presOf" srcId="{44FE363D-52AF-40AA-8838-488E22AEB618}" destId="{085A18B2-DB61-4D6A-9BD7-D0A45D41C7A7}" srcOrd="0" destOrd="0" presId="urn:microsoft.com/office/officeart/2018/2/layout/IconVerticalSolidList"/>
    <dgm:cxn modelId="{D7CB4498-E502-4E03-96CF-29C48A7C9939}" type="presOf" srcId="{D675F31E-6ADA-43DD-A781-2E53F070919F}" destId="{9792718A-B8D0-4B93-A5C4-6D28E0F49B19}" srcOrd="0" destOrd="0" presId="urn:microsoft.com/office/officeart/2018/2/layout/IconVerticalSolidList"/>
    <dgm:cxn modelId="{007064BE-EAD5-41E4-969F-709F38EA2C76}" srcId="{6499F005-E901-4C45-A32A-49BDB47F82AE}" destId="{44FE363D-52AF-40AA-8838-488E22AEB618}" srcOrd="3" destOrd="0" parTransId="{285D0581-1744-4C52-ACB6-4F4B9BA21662}" sibTransId="{709AFACF-D9D3-4513-9E4F-8CDB0151037D}"/>
    <dgm:cxn modelId="{A8A1D2FD-32F9-4CAF-995B-C775E9FCC7E7}" type="presOf" srcId="{F932E470-69D2-4DB2-BFB6-CB2A96EFB564}" destId="{90CEB9CD-BD2A-4EF6-87B8-CBFFDFBF8ABE}" srcOrd="0" destOrd="0" presId="urn:microsoft.com/office/officeart/2018/2/layout/IconVerticalSolidList"/>
    <dgm:cxn modelId="{B2447545-92E9-4FEF-A9E4-D674BEC98847}" type="presParOf" srcId="{F89A46EE-73D3-4C4C-8DA0-26F1BB9B0DD4}" destId="{7C0CBA37-8BDE-4B0B-B1E5-30FA671BE1ED}" srcOrd="0" destOrd="0" presId="urn:microsoft.com/office/officeart/2018/2/layout/IconVerticalSolidList"/>
    <dgm:cxn modelId="{3BC8676B-EE6F-44BC-8BF6-7E6653719695}" type="presParOf" srcId="{7C0CBA37-8BDE-4B0B-B1E5-30FA671BE1ED}" destId="{C54C593E-6F43-4764-BA58-BBC9AEC0E29A}" srcOrd="0" destOrd="0" presId="urn:microsoft.com/office/officeart/2018/2/layout/IconVerticalSolidList"/>
    <dgm:cxn modelId="{776E5B40-2CDB-4FAB-A8E2-CDFA72422735}" type="presParOf" srcId="{7C0CBA37-8BDE-4B0B-B1E5-30FA671BE1ED}" destId="{C769C98E-A3C7-4DBD-9B1F-3A94CB3B9F5B}" srcOrd="1" destOrd="0" presId="urn:microsoft.com/office/officeart/2018/2/layout/IconVerticalSolidList"/>
    <dgm:cxn modelId="{336422BC-192F-4087-ABCA-B621D3907CA2}" type="presParOf" srcId="{7C0CBA37-8BDE-4B0B-B1E5-30FA671BE1ED}" destId="{3C8BBC55-780A-415B-8698-9811D5CFE0FD}" srcOrd="2" destOrd="0" presId="urn:microsoft.com/office/officeart/2018/2/layout/IconVerticalSolidList"/>
    <dgm:cxn modelId="{3B6EE673-E5E1-4EAB-825F-5919F2172B56}" type="presParOf" srcId="{7C0CBA37-8BDE-4B0B-B1E5-30FA671BE1ED}" destId="{BCD7ADC2-2D36-4476-A3A2-BD3C0F70754F}" srcOrd="3" destOrd="0" presId="urn:microsoft.com/office/officeart/2018/2/layout/IconVerticalSolidList"/>
    <dgm:cxn modelId="{F466B290-8C34-458E-BCCE-46B9E00A9890}" type="presParOf" srcId="{F89A46EE-73D3-4C4C-8DA0-26F1BB9B0DD4}" destId="{C49312B9-AB5F-42AC-9454-9936F30B01F8}" srcOrd="1" destOrd="0" presId="urn:microsoft.com/office/officeart/2018/2/layout/IconVerticalSolidList"/>
    <dgm:cxn modelId="{C2F49C67-BC79-4733-80BD-83357F86516C}" type="presParOf" srcId="{F89A46EE-73D3-4C4C-8DA0-26F1BB9B0DD4}" destId="{BAD2C600-5192-40A3-B9DB-84E003022B80}" srcOrd="2" destOrd="0" presId="urn:microsoft.com/office/officeart/2018/2/layout/IconVerticalSolidList"/>
    <dgm:cxn modelId="{2858149C-C272-486F-908B-A18FC5DA8EB9}" type="presParOf" srcId="{BAD2C600-5192-40A3-B9DB-84E003022B80}" destId="{04CAADB6-A59A-41E0-9CAC-F466A044FA08}" srcOrd="0" destOrd="0" presId="urn:microsoft.com/office/officeart/2018/2/layout/IconVerticalSolidList"/>
    <dgm:cxn modelId="{4CF9A1FF-A5B8-40F3-BFA0-C8A0ED8CAC92}" type="presParOf" srcId="{BAD2C600-5192-40A3-B9DB-84E003022B80}" destId="{46CF6D85-8B8E-4C5C-BE8E-36F1A432CA14}" srcOrd="1" destOrd="0" presId="urn:microsoft.com/office/officeart/2018/2/layout/IconVerticalSolidList"/>
    <dgm:cxn modelId="{561A8E0A-C307-47DA-83C5-25F3C0AE982C}" type="presParOf" srcId="{BAD2C600-5192-40A3-B9DB-84E003022B80}" destId="{314EEFD9-C850-4748-A32E-17DBD1B346A2}" srcOrd="2" destOrd="0" presId="urn:microsoft.com/office/officeart/2018/2/layout/IconVerticalSolidList"/>
    <dgm:cxn modelId="{9A61CD62-676F-444C-9BA6-038C0D36D82D}" type="presParOf" srcId="{BAD2C600-5192-40A3-B9DB-84E003022B80}" destId="{90CEB9CD-BD2A-4EF6-87B8-CBFFDFBF8ABE}" srcOrd="3" destOrd="0" presId="urn:microsoft.com/office/officeart/2018/2/layout/IconVerticalSolidList"/>
    <dgm:cxn modelId="{6FD7C79B-83B9-42EE-815A-591FB7FC7CA3}" type="presParOf" srcId="{F89A46EE-73D3-4C4C-8DA0-26F1BB9B0DD4}" destId="{F19D7279-5779-4DA0-8FF4-23F74D34B094}" srcOrd="3" destOrd="0" presId="urn:microsoft.com/office/officeart/2018/2/layout/IconVerticalSolidList"/>
    <dgm:cxn modelId="{2B99EB96-E40F-43BC-BF53-CD49CC68E3AC}" type="presParOf" srcId="{F89A46EE-73D3-4C4C-8DA0-26F1BB9B0DD4}" destId="{ADFEDB55-2DE7-447C-9ACE-5227AC492142}" srcOrd="4" destOrd="0" presId="urn:microsoft.com/office/officeart/2018/2/layout/IconVerticalSolidList"/>
    <dgm:cxn modelId="{44778BD6-54E9-4B0D-B13D-16012C2A09ED}" type="presParOf" srcId="{ADFEDB55-2DE7-447C-9ACE-5227AC492142}" destId="{43E10509-A814-4D22-8368-10663EFC87AF}" srcOrd="0" destOrd="0" presId="urn:microsoft.com/office/officeart/2018/2/layout/IconVerticalSolidList"/>
    <dgm:cxn modelId="{86EDFD65-1384-4938-B65D-499571F9DFF5}" type="presParOf" srcId="{ADFEDB55-2DE7-447C-9ACE-5227AC492142}" destId="{3098DC0A-41AF-439D-ABB5-059D2EFE7584}" srcOrd="1" destOrd="0" presId="urn:microsoft.com/office/officeart/2018/2/layout/IconVerticalSolidList"/>
    <dgm:cxn modelId="{F4279E75-DF33-4303-B6B7-DC3AD0FC0BAF}" type="presParOf" srcId="{ADFEDB55-2DE7-447C-9ACE-5227AC492142}" destId="{1733BBA3-2AB8-42B6-AB79-2BB0868C8539}" srcOrd="2" destOrd="0" presId="urn:microsoft.com/office/officeart/2018/2/layout/IconVerticalSolidList"/>
    <dgm:cxn modelId="{DC02E806-E7D7-4396-80DE-B0AEE2488509}" type="presParOf" srcId="{ADFEDB55-2DE7-447C-9ACE-5227AC492142}" destId="{9792718A-B8D0-4B93-A5C4-6D28E0F49B19}" srcOrd="3" destOrd="0" presId="urn:microsoft.com/office/officeart/2018/2/layout/IconVerticalSolidList"/>
    <dgm:cxn modelId="{586AA430-681F-41DE-998C-0A2FEE5825EA}" type="presParOf" srcId="{F89A46EE-73D3-4C4C-8DA0-26F1BB9B0DD4}" destId="{014B983C-2A4D-4D56-910C-7EF7797A1B4A}" srcOrd="5" destOrd="0" presId="urn:microsoft.com/office/officeart/2018/2/layout/IconVerticalSolidList"/>
    <dgm:cxn modelId="{6E41F88C-127B-4F10-8271-9230F0883EDE}" type="presParOf" srcId="{F89A46EE-73D3-4C4C-8DA0-26F1BB9B0DD4}" destId="{C0BCA355-2165-40AF-8752-D53BD22542A1}" srcOrd="6" destOrd="0" presId="urn:microsoft.com/office/officeart/2018/2/layout/IconVerticalSolidList"/>
    <dgm:cxn modelId="{A2F77342-867A-4525-B847-6057B0066608}" type="presParOf" srcId="{C0BCA355-2165-40AF-8752-D53BD22542A1}" destId="{72A1DB56-4ADB-47B9-B5F9-D62D791D289A}" srcOrd="0" destOrd="0" presId="urn:microsoft.com/office/officeart/2018/2/layout/IconVerticalSolidList"/>
    <dgm:cxn modelId="{5DC2C28A-7DE6-4A50-AB8A-B28AAC0C32D6}" type="presParOf" srcId="{C0BCA355-2165-40AF-8752-D53BD22542A1}" destId="{9D24BAE7-10EF-4F64-AAC7-6B39CC25499D}" srcOrd="1" destOrd="0" presId="urn:microsoft.com/office/officeart/2018/2/layout/IconVerticalSolidList"/>
    <dgm:cxn modelId="{5DE03F55-6DCC-46C7-81F7-75BBDAE7F8E6}" type="presParOf" srcId="{C0BCA355-2165-40AF-8752-D53BD22542A1}" destId="{4866EEA0-68EF-4EB5-AB0F-311DA70C6653}" srcOrd="2" destOrd="0" presId="urn:microsoft.com/office/officeart/2018/2/layout/IconVerticalSolidList"/>
    <dgm:cxn modelId="{D746D723-F0AD-435D-ACDD-DBC7CBD73530}" type="presParOf" srcId="{C0BCA355-2165-40AF-8752-D53BD22542A1}" destId="{085A18B2-DB61-4D6A-9BD7-D0A45D41C7A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EC9A8E-52A7-47E8-850A-0776C41C898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9E0C4D6-164C-40A0-8276-9EB4F692B194}">
      <dgm:prSet/>
      <dgm:spPr/>
      <dgm:t>
        <a:bodyPr/>
        <a:lstStyle/>
        <a:p>
          <a:pPr>
            <a:lnSpc>
              <a:spcPct val="100000"/>
            </a:lnSpc>
          </a:pPr>
          <a:r>
            <a:rPr lang="en-US"/>
            <a:t>Database Used </a:t>
          </a:r>
        </a:p>
      </dgm:t>
    </dgm:pt>
    <dgm:pt modelId="{9A5EBEFA-7CE9-4670-8AF4-3BB75F8C8691}" type="parTrans" cxnId="{8BC6C579-F1E9-4DB3-9F8A-E69B8AED1609}">
      <dgm:prSet/>
      <dgm:spPr/>
      <dgm:t>
        <a:bodyPr/>
        <a:lstStyle/>
        <a:p>
          <a:endParaRPr lang="en-US"/>
        </a:p>
      </dgm:t>
    </dgm:pt>
    <dgm:pt modelId="{2259B27A-30DA-4EC6-8607-C66D2D391848}" type="sibTrans" cxnId="{8BC6C579-F1E9-4DB3-9F8A-E69B8AED1609}">
      <dgm:prSet/>
      <dgm:spPr/>
      <dgm:t>
        <a:bodyPr/>
        <a:lstStyle/>
        <a:p>
          <a:endParaRPr lang="en-US"/>
        </a:p>
      </dgm:t>
    </dgm:pt>
    <dgm:pt modelId="{B1189806-8D03-4ACE-B753-B80829657EEA}">
      <dgm:prSet/>
      <dgm:spPr/>
      <dgm:t>
        <a:bodyPr/>
        <a:lstStyle/>
        <a:p>
          <a:pPr>
            <a:lnSpc>
              <a:spcPct val="100000"/>
            </a:lnSpc>
          </a:pPr>
          <a:r>
            <a:rPr lang="en-US"/>
            <a:t>Code</a:t>
          </a:r>
        </a:p>
      </dgm:t>
    </dgm:pt>
    <dgm:pt modelId="{50CE5746-45BE-4C49-A112-46008FAACB9E}" type="parTrans" cxnId="{5B177FB0-FAC9-4521-88E4-EBF94A353865}">
      <dgm:prSet/>
      <dgm:spPr/>
      <dgm:t>
        <a:bodyPr/>
        <a:lstStyle/>
        <a:p>
          <a:endParaRPr lang="en-US"/>
        </a:p>
      </dgm:t>
    </dgm:pt>
    <dgm:pt modelId="{E545FC60-5BD5-4568-B59D-6B11B2733E29}" type="sibTrans" cxnId="{5B177FB0-FAC9-4521-88E4-EBF94A353865}">
      <dgm:prSet/>
      <dgm:spPr/>
      <dgm:t>
        <a:bodyPr/>
        <a:lstStyle/>
        <a:p>
          <a:endParaRPr lang="en-US"/>
        </a:p>
      </dgm:t>
    </dgm:pt>
    <dgm:pt modelId="{D7BC53C9-1470-46F5-BB61-82E6D12198CA}">
      <dgm:prSet/>
      <dgm:spPr/>
      <dgm:t>
        <a:bodyPr/>
        <a:lstStyle/>
        <a:p>
          <a:pPr>
            <a:lnSpc>
              <a:spcPct val="100000"/>
            </a:lnSpc>
          </a:pPr>
          <a:r>
            <a:rPr lang="en-US"/>
            <a:t>Methodology </a:t>
          </a:r>
        </a:p>
      </dgm:t>
    </dgm:pt>
    <dgm:pt modelId="{9F6669AF-F205-426C-823C-82AF85FA7319}" type="parTrans" cxnId="{32D5111E-A41C-4544-9EBF-395FED5B7F34}">
      <dgm:prSet/>
      <dgm:spPr/>
      <dgm:t>
        <a:bodyPr/>
        <a:lstStyle/>
        <a:p>
          <a:endParaRPr lang="en-US"/>
        </a:p>
      </dgm:t>
    </dgm:pt>
    <dgm:pt modelId="{238D4A4A-7512-46AC-A193-86346D74AD2F}" type="sibTrans" cxnId="{32D5111E-A41C-4544-9EBF-395FED5B7F34}">
      <dgm:prSet/>
      <dgm:spPr/>
      <dgm:t>
        <a:bodyPr/>
        <a:lstStyle/>
        <a:p>
          <a:endParaRPr lang="en-US"/>
        </a:p>
      </dgm:t>
    </dgm:pt>
    <dgm:pt modelId="{918EE521-8502-49AC-8911-6FA1DE89F85E}">
      <dgm:prSet/>
      <dgm:spPr/>
      <dgm:t>
        <a:bodyPr/>
        <a:lstStyle/>
        <a:p>
          <a:pPr>
            <a:lnSpc>
              <a:spcPct val="100000"/>
            </a:lnSpc>
          </a:pPr>
          <a:r>
            <a:rPr lang="en-US"/>
            <a:t>Evaluation</a:t>
          </a:r>
        </a:p>
      </dgm:t>
    </dgm:pt>
    <dgm:pt modelId="{DFEF14B0-FE55-4DB3-8CFD-A0E64CB9D039}" type="parTrans" cxnId="{3357F469-FF38-4C60-89DE-9FEB68791F28}">
      <dgm:prSet/>
      <dgm:spPr/>
      <dgm:t>
        <a:bodyPr/>
        <a:lstStyle/>
        <a:p>
          <a:endParaRPr lang="en-US"/>
        </a:p>
      </dgm:t>
    </dgm:pt>
    <dgm:pt modelId="{6726E474-8E5C-480A-9BC3-F01AD6BBECE9}" type="sibTrans" cxnId="{3357F469-FF38-4C60-89DE-9FEB68791F28}">
      <dgm:prSet/>
      <dgm:spPr/>
      <dgm:t>
        <a:bodyPr/>
        <a:lstStyle/>
        <a:p>
          <a:endParaRPr lang="en-US"/>
        </a:p>
      </dgm:t>
    </dgm:pt>
    <dgm:pt modelId="{3A09CDB0-D074-4F57-9EF4-A37917A4C565}" type="pres">
      <dgm:prSet presAssocID="{C7EC9A8E-52A7-47E8-850A-0776C41C8986}" presName="root" presStyleCnt="0">
        <dgm:presLayoutVars>
          <dgm:dir/>
          <dgm:resizeHandles val="exact"/>
        </dgm:presLayoutVars>
      </dgm:prSet>
      <dgm:spPr/>
    </dgm:pt>
    <dgm:pt modelId="{124A309A-2785-42E3-87A3-4B928AEC99FF}" type="pres">
      <dgm:prSet presAssocID="{99E0C4D6-164C-40A0-8276-9EB4F692B194}" presName="compNode" presStyleCnt="0"/>
      <dgm:spPr/>
    </dgm:pt>
    <dgm:pt modelId="{D65CDA8F-57FC-4571-B377-30DF3DA34C93}" type="pres">
      <dgm:prSet presAssocID="{99E0C4D6-164C-40A0-8276-9EB4F692B194}" presName="bgRect" presStyleLbl="bgShp" presStyleIdx="0" presStyleCnt="4"/>
      <dgm:spPr/>
    </dgm:pt>
    <dgm:pt modelId="{6350BB55-1EBF-4E06-8F48-090292C85976}" type="pres">
      <dgm:prSet presAssocID="{99E0C4D6-164C-40A0-8276-9EB4F692B19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1DB0D3A-1B80-455A-AD69-34B2C40B6C5A}" type="pres">
      <dgm:prSet presAssocID="{99E0C4D6-164C-40A0-8276-9EB4F692B194}" presName="spaceRect" presStyleCnt="0"/>
      <dgm:spPr/>
    </dgm:pt>
    <dgm:pt modelId="{CC9DD780-62A9-43EE-918B-DF34090752C8}" type="pres">
      <dgm:prSet presAssocID="{99E0C4D6-164C-40A0-8276-9EB4F692B194}" presName="parTx" presStyleLbl="revTx" presStyleIdx="0" presStyleCnt="4">
        <dgm:presLayoutVars>
          <dgm:chMax val="0"/>
          <dgm:chPref val="0"/>
        </dgm:presLayoutVars>
      </dgm:prSet>
      <dgm:spPr/>
    </dgm:pt>
    <dgm:pt modelId="{559A01E8-1EF2-4BF3-927A-58D618A5C253}" type="pres">
      <dgm:prSet presAssocID="{2259B27A-30DA-4EC6-8607-C66D2D391848}" presName="sibTrans" presStyleCnt="0"/>
      <dgm:spPr/>
    </dgm:pt>
    <dgm:pt modelId="{BC850493-A96F-4372-BC3D-D5148225ACDC}" type="pres">
      <dgm:prSet presAssocID="{B1189806-8D03-4ACE-B753-B80829657EEA}" presName="compNode" presStyleCnt="0"/>
      <dgm:spPr/>
    </dgm:pt>
    <dgm:pt modelId="{7AFA2EFB-C285-49BB-BEA8-05D5F66CF2CF}" type="pres">
      <dgm:prSet presAssocID="{B1189806-8D03-4ACE-B753-B80829657EEA}" presName="bgRect" presStyleLbl="bgShp" presStyleIdx="1" presStyleCnt="4"/>
      <dgm:spPr/>
    </dgm:pt>
    <dgm:pt modelId="{AF80C65C-D76A-4005-9F5F-0D0FE14CE5E7}" type="pres">
      <dgm:prSet presAssocID="{B1189806-8D03-4ACE-B753-B80829657EE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code"/>
        </a:ext>
      </dgm:extLst>
    </dgm:pt>
    <dgm:pt modelId="{C049BCC6-5DD7-439E-BCDE-33241C29CB31}" type="pres">
      <dgm:prSet presAssocID="{B1189806-8D03-4ACE-B753-B80829657EEA}" presName="spaceRect" presStyleCnt="0"/>
      <dgm:spPr/>
    </dgm:pt>
    <dgm:pt modelId="{1DEF3F4E-20CA-49C6-A3D6-17B062332E3B}" type="pres">
      <dgm:prSet presAssocID="{B1189806-8D03-4ACE-B753-B80829657EEA}" presName="parTx" presStyleLbl="revTx" presStyleIdx="1" presStyleCnt="4">
        <dgm:presLayoutVars>
          <dgm:chMax val="0"/>
          <dgm:chPref val="0"/>
        </dgm:presLayoutVars>
      </dgm:prSet>
      <dgm:spPr/>
    </dgm:pt>
    <dgm:pt modelId="{BBC8ED48-551B-457E-A43F-2B4E075C24AD}" type="pres">
      <dgm:prSet presAssocID="{E545FC60-5BD5-4568-B59D-6B11B2733E29}" presName="sibTrans" presStyleCnt="0"/>
      <dgm:spPr/>
    </dgm:pt>
    <dgm:pt modelId="{FD1088C1-BA81-4D00-9440-877A60B4D95A}" type="pres">
      <dgm:prSet presAssocID="{D7BC53C9-1470-46F5-BB61-82E6D12198CA}" presName="compNode" presStyleCnt="0"/>
      <dgm:spPr/>
    </dgm:pt>
    <dgm:pt modelId="{901D877B-C226-40B8-A86E-40808ADE8FBF}" type="pres">
      <dgm:prSet presAssocID="{D7BC53C9-1470-46F5-BB61-82E6D12198CA}" presName="bgRect" presStyleLbl="bgShp" presStyleIdx="2" presStyleCnt="4"/>
      <dgm:spPr/>
    </dgm:pt>
    <dgm:pt modelId="{ACBAD822-965A-4F3A-A124-6ADFB0604571}" type="pres">
      <dgm:prSet presAssocID="{D7BC53C9-1470-46F5-BB61-82E6D12198C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1EFF9A5A-0B08-4B5C-82C6-E3BB6348AE77}" type="pres">
      <dgm:prSet presAssocID="{D7BC53C9-1470-46F5-BB61-82E6D12198CA}" presName="spaceRect" presStyleCnt="0"/>
      <dgm:spPr/>
    </dgm:pt>
    <dgm:pt modelId="{2689B780-DF78-46A9-9325-AA8FBD50CA3F}" type="pres">
      <dgm:prSet presAssocID="{D7BC53C9-1470-46F5-BB61-82E6D12198CA}" presName="parTx" presStyleLbl="revTx" presStyleIdx="2" presStyleCnt="4">
        <dgm:presLayoutVars>
          <dgm:chMax val="0"/>
          <dgm:chPref val="0"/>
        </dgm:presLayoutVars>
      </dgm:prSet>
      <dgm:spPr/>
    </dgm:pt>
    <dgm:pt modelId="{2838E547-5330-491B-8EF9-B58AC9A36150}" type="pres">
      <dgm:prSet presAssocID="{238D4A4A-7512-46AC-A193-86346D74AD2F}" presName="sibTrans" presStyleCnt="0"/>
      <dgm:spPr/>
    </dgm:pt>
    <dgm:pt modelId="{8F1D54CC-2892-4648-84FB-5A0EA2820D91}" type="pres">
      <dgm:prSet presAssocID="{918EE521-8502-49AC-8911-6FA1DE89F85E}" presName="compNode" presStyleCnt="0"/>
      <dgm:spPr/>
    </dgm:pt>
    <dgm:pt modelId="{7C46299A-5A52-4993-966E-6D5F6195C506}" type="pres">
      <dgm:prSet presAssocID="{918EE521-8502-49AC-8911-6FA1DE89F85E}" presName="bgRect" presStyleLbl="bgShp" presStyleIdx="3" presStyleCnt="4"/>
      <dgm:spPr/>
    </dgm:pt>
    <dgm:pt modelId="{089D20BB-4786-4D83-91AA-022EE8864048}" type="pres">
      <dgm:prSet presAssocID="{918EE521-8502-49AC-8911-6FA1DE89F8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heckmark"/>
        </a:ext>
      </dgm:extLst>
    </dgm:pt>
    <dgm:pt modelId="{B624C2EE-6139-406B-8F26-889FD3D4C6B9}" type="pres">
      <dgm:prSet presAssocID="{918EE521-8502-49AC-8911-6FA1DE89F85E}" presName="spaceRect" presStyleCnt="0"/>
      <dgm:spPr/>
    </dgm:pt>
    <dgm:pt modelId="{147888C7-7A90-4D8A-B983-CCA3C0A11C17}" type="pres">
      <dgm:prSet presAssocID="{918EE521-8502-49AC-8911-6FA1DE89F85E}" presName="parTx" presStyleLbl="revTx" presStyleIdx="3" presStyleCnt="4">
        <dgm:presLayoutVars>
          <dgm:chMax val="0"/>
          <dgm:chPref val="0"/>
        </dgm:presLayoutVars>
      </dgm:prSet>
      <dgm:spPr/>
    </dgm:pt>
  </dgm:ptLst>
  <dgm:cxnLst>
    <dgm:cxn modelId="{32D5111E-A41C-4544-9EBF-395FED5B7F34}" srcId="{C7EC9A8E-52A7-47E8-850A-0776C41C8986}" destId="{D7BC53C9-1470-46F5-BB61-82E6D12198CA}" srcOrd="2" destOrd="0" parTransId="{9F6669AF-F205-426C-823C-82AF85FA7319}" sibTransId="{238D4A4A-7512-46AC-A193-86346D74AD2F}"/>
    <dgm:cxn modelId="{D56BB73D-BED1-4273-8AA6-E0D62CD02135}" type="presOf" srcId="{99E0C4D6-164C-40A0-8276-9EB4F692B194}" destId="{CC9DD780-62A9-43EE-918B-DF34090752C8}" srcOrd="0" destOrd="0" presId="urn:microsoft.com/office/officeart/2018/2/layout/IconVerticalSolidList"/>
    <dgm:cxn modelId="{3E76C15E-B11A-4695-9BC9-27C5DC52A8A2}" type="presOf" srcId="{918EE521-8502-49AC-8911-6FA1DE89F85E}" destId="{147888C7-7A90-4D8A-B983-CCA3C0A11C17}" srcOrd="0" destOrd="0" presId="urn:microsoft.com/office/officeart/2018/2/layout/IconVerticalSolidList"/>
    <dgm:cxn modelId="{3357F469-FF38-4C60-89DE-9FEB68791F28}" srcId="{C7EC9A8E-52A7-47E8-850A-0776C41C8986}" destId="{918EE521-8502-49AC-8911-6FA1DE89F85E}" srcOrd="3" destOrd="0" parTransId="{DFEF14B0-FE55-4DB3-8CFD-A0E64CB9D039}" sibTransId="{6726E474-8E5C-480A-9BC3-F01AD6BBECE9}"/>
    <dgm:cxn modelId="{0376D655-43C2-4E8E-ABCF-7103FAF5996B}" type="presOf" srcId="{C7EC9A8E-52A7-47E8-850A-0776C41C8986}" destId="{3A09CDB0-D074-4F57-9EF4-A37917A4C565}" srcOrd="0" destOrd="0" presId="urn:microsoft.com/office/officeart/2018/2/layout/IconVerticalSolidList"/>
    <dgm:cxn modelId="{8BC6C579-F1E9-4DB3-9F8A-E69B8AED1609}" srcId="{C7EC9A8E-52A7-47E8-850A-0776C41C8986}" destId="{99E0C4D6-164C-40A0-8276-9EB4F692B194}" srcOrd="0" destOrd="0" parTransId="{9A5EBEFA-7CE9-4670-8AF4-3BB75F8C8691}" sibTransId="{2259B27A-30DA-4EC6-8607-C66D2D391848}"/>
    <dgm:cxn modelId="{5B177FB0-FAC9-4521-88E4-EBF94A353865}" srcId="{C7EC9A8E-52A7-47E8-850A-0776C41C8986}" destId="{B1189806-8D03-4ACE-B753-B80829657EEA}" srcOrd="1" destOrd="0" parTransId="{50CE5746-45BE-4C49-A112-46008FAACB9E}" sibTransId="{E545FC60-5BD5-4568-B59D-6B11B2733E29}"/>
    <dgm:cxn modelId="{FAC64DCA-EA27-4CF4-8CF6-88B001FE86D4}" type="presOf" srcId="{B1189806-8D03-4ACE-B753-B80829657EEA}" destId="{1DEF3F4E-20CA-49C6-A3D6-17B062332E3B}" srcOrd="0" destOrd="0" presId="urn:microsoft.com/office/officeart/2018/2/layout/IconVerticalSolidList"/>
    <dgm:cxn modelId="{0BF0C2E1-878E-4E90-B8DD-FC85098AC136}" type="presOf" srcId="{D7BC53C9-1470-46F5-BB61-82E6D12198CA}" destId="{2689B780-DF78-46A9-9325-AA8FBD50CA3F}" srcOrd="0" destOrd="0" presId="urn:microsoft.com/office/officeart/2018/2/layout/IconVerticalSolidList"/>
    <dgm:cxn modelId="{C2D93B8D-17C7-4C91-A7EB-69830ACBD120}" type="presParOf" srcId="{3A09CDB0-D074-4F57-9EF4-A37917A4C565}" destId="{124A309A-2785-42E3-87A3-4B928AEC99FF}" srcOrd="0" destOrd="0" presId="urn:microsoft.com/office/officeart/2018/2/layout/IconVerticalSolidList"/>
    <dgm:cxn modelId="{E6639525-4B9A-46B2-9C6C-2BE86D7C60E7}" type="presParOf" srcId="{124A309A-2785-42E3-87A3-4B928AEC99FF}" destId="{D65CDA8F-57FC-4571-B377-30DF3DA34C93}" srcOrd="0" destOrd="0" presId="urn:microsoft.com/office/officeart/2018/2/layout/IconVerticalSolidList"/>
    <dgm:cxn modelId="{77512B87-D6F5-4170-892A-BCC55E174BAD}" type="presParOf" srcId="{124A309A-2785-42E3-87A3-4B928AEC99FF}" destId="{6350BB55-1EBF-4E06-8F48-090292C85976}" srcOrd="1" destOrd="0" presId="urn:microsoft.com/office/officeart/2018/2/layout/IconVerticalSolidList"/>
    <dgm:cxn modelId="{AB190DC8-0D34-4908-ACB6-178AC21F01DC}" type="presParOf" srcId="{124A309A-2785-42E3-87A3-4B928AEC99FF}" destId="{31DB0D3A-1B80-455A-AD69-34B2C40B6C5A}" srcOrd="2" destOrd="0" presId="urn:microsoft.com/office/officeart/2018/2/layout/IconVerticalSolidList"/>
    <dgm:cxn modelId="{14705102-F647-420F-9961-3714E4CD04C0}" type="presParOf" srcId="{124A309A-2785-42E3-87A3-4B928AEC99FF}" destId="{CC9DD780-62A9-43EE-918B-DF34090752C8}" srcOrd="3" destOrd="0" presId="urn:microsoft.com/office/officeart/2018/2/layout/IconVerticalSolidList"/>
    <dgm:cxn modelId="{EA67E66F-E3E2-4744-B502-5C772E55E04C}" type="presParOf" srcId="{3A09CDB0-D074-4F57-9EF4-A37917A4C565}" destId="{559A01E8-1EF2-4BF3-927A-58D618A5C253}" srcOrd="1" destOrd="0" presId="urn:microsoft.com/office/officeart/2018/2/layout/IconVerticalSolidList"/>
    <dgm:cxn modelId="{0ACA3BF0-36E2-4398-9E29-E4CB00A26932}" type="presParOf" srcId="{3A09CDB0-D074-4F57-9EF4-A37917A4C565}" destId="{BC850493-A96F-4372-BC3D-D5148225ACDC}" srcOrd="2" destOrd="0" presId="urn:microsoft.com/office/officeart/2018/2/layout/IconVerticalSolidList"/>
    <dgm:cxn modelId="{C6863EB7-2168-4585-AB92-1F7AFA70B2FE}" type="presParOf" srcId="{BC850493-A96F-4372-BC3D-D5148225ACDC}" destId="{7AFA2EFB-C285-49BB-BEA8-05D5F66CF2CF}" srcOrd="0" destOrd="0" presId="urn:microsoft.com/office/officeart/2018/2/layout/IconVerticalSolidList"/>
    <dgm:cxn modelId="{9B67A090-B0E7-4D80-9CFD-3A0A13EDA781}" type="presParOf" srcId="{BC850493-A96F-4372-BC3D-D5148225ACDC}" destId="{AF80C65C-D76A-4005-9F5F-0D0FE14CE5E7}" srcOrd="1" destOrd="0" presId="urn:microsoft.com/office/officeart/2018/2/layout/IconVerticalSolidList"/>
    <dgm:cxn modelId="{B7E22B3F-505D-4067-97AF-9718491E8E21}" type="presParOf" srcId="{BC850493-A96F-4372-BC3D-D5148225ACDC}" destId="{C049BCC6-5DD7-439E-BCDE-33241C29CB31}" srcOrd="2" destOrd="0" presId="urn:microsoft.com/office/officeart/2018/2/layout/IconVerticalSolidList"/>
    <dgm:cxn modelId="{F98943F4-35B2-4C44-9F4C-5985F5699388}" type="presParOf" srcId="{BC850493-A96F-4372-BC3D-D5148225ACDC}" destId="{1DEF3F4E-20CA-49C6-A3D6-17B062332E3B}" srcOrd="3" destOrd="0" presId="urn:microsoft.com/office/officeart/2018/2/layout/IconVerticalSolidList"/>
    <dgm:cxn modelId="{09360171-D689-4B2A-B0AD-6F2B1128C7F8}" type="presParOf" srcId="{3A09CDB0-D074-4F57-9EF4-A37917A4C565}" destId="{BBC8ED48-551B-457E-A43F-2B4E075C24AD}" srcOrd="3" destOrd="0" presId="urn:microsoft.com/office/officeart/2018/2/layout/IconVerticalSolidList"/>
    <dgm:cxn modelId="{03365151-4305-4C40-9B5B-9A0C285E8B28}" type="presParOf" srcId="{3A09CDB0-D074-4F57-9EF4-A37917A4C565}" destId="{FD1088C1-BA81-4D00-9440-877A60B4D95A}" srcOrd="4" destOrd="0" presId="urn:microsoft.com/office/officeart/2018/2/layout/IconVerticalSolidList"/>
    <dgm:cxn modelId="{630DF5A7-D458-4046-BB64-D025DE5809DC}" type="presParOf" srcId="{FD1088C1-BA81-4D00-9440-877A60B4D95A}" destId="{901D877B-C226-40B8-A86E-40808ADE8FBF}" srcOrd="0" destOrd="0" presId="urn:microsoft.com/office/officeart/2018/2/layout/IconVerticalSolidList"/>
    <dgm:cxn modelId="{C025C367-3864-4666-82C1-BE74D5DB7D82}" type="presParOf" srcId="{FD1088C1-BA81-4D00-9440-877A60B4D95A}" destId="{ACBAD822-965A-4F3A-A124-6ADFB0604571}" srcOrd="1" destOrd="0" presId="urn:microsoft.com/office/officeart/2018/2/layout/IconVerticalSolidList"/>
    <dgm:cxn modelId="{743CF1A4-5E16-4229-9600-ED56D01190D2}" type="presParOf" srcId="{FD1088C1-BA81-4D00-9440-877A60B4D95A}" destId="{1EFF9A5A-0B08-4B5C-82C6-E3BB6348AE77}" srcOrd="2" destOrd="0" presId="urn:microsoft.com/office/officeart/2018/2/layout/IconVerticalSolidList"/>
    <dgm:cxn modelId="{ACCEE18F-78DA-487B-A812-31CCA841F625}" type="presParOf" srcId="{FD1088C1-BA81-4D00-9440-877A60B4D95A}" destId="{2689B780-DF78-46A9-9325-AA8FBD50CA3F}" srcOrd="3" destOrd="0" presId="urn:microsoft.com/office/officeart/2018/2/layout/IconVerticalSolidList"/>
    <dgm:cxn modelId="{E2A48834-4612-4033-842B-2C97DDDA51CF}" type="presParOf" srcId="{3A09CDB0-D074-4F57-9EF4-A37917A4C565}" destId="{2838E547-5330-491B-8EF9-B58AC9A36150}" srcOrd="5" destOrd="0" presId="urn:microsoft.com/office/officeart/2018/2/layout/IconVerticalSolidList"/>
    <dgm:cxn modelId="{2B6FF6AA-4263-4563-A81C-90D42004966B}" type="presParOf" srcId="{3A09CDB0-D074-4F57-9EF4-A37917A4C565}" destId="{8F1D54CC-2892-4648-84FB-5A0EA2820D91}" srcOrd="6" destOrd="0" presId="urn:microsoft.com/office/officeart/2018/2/layout/IconVerticalSolidList"/>
    <dgm:cxn modelId="{97207177-2950-4C7C-9081-F0FB7E3B972F}" type="presParOf" srcId="{8F1D54CC-2892-4648-84FB-5A0EA2820D91}" destId="{7C46299A-5A52-4993-966E-6D5F6195C506}" srcOrd="0" destOrd="0" presId="urn:microsoft.com/office/officeart/2018/2/layout/IconVerticalSolidList"/>
    <dgm:cxn modelId="{D67C8B6D-80D8-49C7-A32C-82AC13784F46}" type="presParOf" srcId="{8F1D54CC-2892-4648-84FB-5A0EA2820D91}" destId="{089D20BB-4786-4D83-91AA-022EE8864048}" srcOrd="1" destOrd="0" presId="urn:microsoft.com/office/officeart/2018/2/layout/IconVerticalSolidList"/>
    <dgm:cxn modelId="{0FF0D9BA-728C-45ED-AE1F-DD14ECECFD93}" type="presParOf" srcId="{8F1D54CC-2892-4648-84FB-5A0EA2820D91}" destId="{B624C2EE-6139-406B-8F26-889FD3D4C6B9}" srcOrd="2" destOrd="0" presId="urn:microsoft.com/office/officeart/2018/2/layout/IconVerticalSolidList"/>
    <dgm:cxn modelId="{2632D97E-FE22-438E-88C6-7ACC10140B3A}" type="presParOf" srcId="{8F1D54CC-2892-4648-84FB-5A0EA2820D91}" destId="{147888C7-7A90-4D8A-B983-CCA3C0A11C17}"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4C593E-6F43-4764-BA58-BBC9AEC0E29A}">
      <dsp:nvSpPr>
        <dsp:cNvPr id="0" name=""/>
        <dsp:cNvSpPr/>
      </dsp:nvSpPr>
      <dsp:spPr>
        <a:xfrm>
          <a:off x="0" y="1805"/>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69C98E-A3C7-4DBD-9B1F-3A94CB3B9F5B}">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D7ADC2-2D36-4476-A3A2-BD3C0F70754F}">
      <dsp:nvSpPr>
        <dsp:cNvPr id="0" name=""/>
        <dsp:cNvSpPr/>
      </dsp:nvSpPr>
      <dsp:spPr>
        <a:xfrm>
          <a:off x="1057183" y="1805"/>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Problem Statement </a:t>
          </a:r>
        </a:p>
      </dsp:txBody>
      <dsp:txXfrm>
        <a:off x="1057183" y="1805"/>
        <a:ext cx="4159989" cy="915310"/>
      </dsp:txXfrm>
    </dsp:sp>
    <dsp:sp modelId="{04CAADB6-A59A-41E0-9CAC-F466A044FA08}">
      <dsp:nvSpPr>
        <dsp:cNvPr id="0" name=""/>
        <dsp:cNvSpPr/>
      </dsp:nvSpPr>
      <dsp:spPr>
        <a:xfrm>
          <a:off x="0" y="1145944"/>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CF6D85-8B8E-4C5C-BE8E-36F1A432CA1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CEB9CD-BD2A-4EF6-87B8-CBFFDFBF8ABE}">
      <dsp:nvSpPr>
        <dsp:cNvPr id="0" name=""/>
        <dsp:cNvSpPr/>
      </dsp:nvSpPr>
      <dsp:spPr>
        <a:xfrm>
          <a:off x="1057183" y="1145944"/>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Motivation </a:t>
          </a:r>
        </a:p>
      </dsp:txBody>
      <dsp:txXfrm>
        <a:off x="1057183" y="1145944"/>
        <a:ext cx="4159989" cy="915310"/>
      </dsp:txXfrm>
    </dsp:sp>
    <dsp:sp modelId="{43E10509-A814-4D22-8368-10663EFC87AF}">
      <dsp:nvSpPr>
        <dsp:cNvPr id="0" name=""/>
        <dsp:cNvSpPr/>
      </dsp:nvSpPr>
      <dsp:spPr>
        <a:xfrm>
          <a:off x="0" y="2290082"/>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98DC0A-41AF-439D-ABB5-059D2EFE7584}">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792718A-B8D0-4B93-A5C4-6D28E0F49B19}">
      <dsp:nvSpPr>
        <dsp:cNvPr id="0" name=""/>
        <dsp:cNvSpPr/>
      </dsp:nvSpPr>
      <dsp:spPr>
        <a:xfrm>
          <a:off x="1057183" y="2290082"/>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Literature Review</a:t>
          </a:r>
        </a:p>
      </dsp:txBody>
      <dsp:txXfrm>
        <a:off x="1057183" y="2290082"/>
        <a:ext cx="4159989" cy="915310"/>
      </dsp:txXfrm>
    </dsp:sp>
    <dsp:sp modelId="{72A1DB56-4ADB-47B9-B5F9-D62D791D289A}">
      <dsp:nvSpPr>
        <dsp:cNvPr id="0" name=""/>
        <dsp:cNvSpPr/>
      </dsp:nvSpPr>
      <dsp:spPr>
        <a:xfrm>
          <a:off x="0" y="3434221"/>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24BAE7-10EF-4F64-AAC7-6B39CC25499D}">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5A18B2-DB61-4D6A-9BD7-D0A45D41C7A7}">
      <dsp:nvSpPr>
        <dsp:cNvPr id="0" name=""/>
        <dsp:cNvSpPr/>
      </dsp:nvSpPr>
      <dsp:spPr>
        <a:xfrm>
          <a:off x="1057183" y="3434221"/>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Novelty </a:t>
          </a:r>
        </a:p>
      </dsp:txBody>
      <dsp:txXfrm>
        <a:off x="1057183" y="3434221"/>
        <a:ext cx="4159989" cy="915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CDA8F-57FC-4571-B377-30DF3DA34C93}">
      <dsp:nvSpPr>
        <dsp:cNvPr id="0" name=""/>
        <dsp:cNvSpPr/>
      </dsp:nvSpPr>
      <dsp:spPr>
        <a:xfrm>
          <a:off x="0" y="1805"/>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50BB55-1EBF-4E06-8F48-090292C85976}">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DD780-62A9-43EE-918B-DF34090752C8}">
      <dsp:nvSpPr>
        <dsp:cNvPr id="0" name=""/>
        <dsp:cNvSpPr/>
      </dsp:nvSpPr>
      <dsp:spPr>
        <a:xfrm>
          <a:off x="1057183" y="1805"/>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Database Used </a:t>
          </a:r>
        </a:p>
      </dsp:txBody>
      <dsp:txXfrm>
        <a:off x="1057183" y="1805"/>
        <a:ext cx="4159989" cy="915310"/>
      </dsp:txXfrm>
    </dsp:sp>
    <dsp:sp modelId="{7AFA2EFB-C285-49BB-BEA8-05D5F66CF2CF}">
      <dsp:nvSpPr>
        <dsp:cNvPr id="0" name=""/>
        <dsp:cNvSpPr/>
      </dsp:nvSpPr>
      <dsp:spPr>
        <a:xfrm>
          <a:off x="0" y="1145944"/>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80C65C-D76A-4005-9F5F-0D0FE14CE5E7}">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EF3F4E-20CA-49C6-A3D6-17B062332E3B}">
      <dsp:nvSpPr>
        <dsp:cNvPr id="0" name=""/>
        <dsp:cNvSpPr/>
      </dsp:nvSpPr>
      <dsp:spPr>
        <a:xfrm>
          <a:off x="1057183" y="1145944"/>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Code</a:t>
          </a:r>
        </a:p>
      </dsp:txBody>
      <dsp:txXfrm>
        <a:off x="1057183" y="1145944"/>
        <a:ext cx="4159989" cy="915310"/>
      </dsp:txXfrm>
    </dsp:sp>
    <dsp:sp modelId="{901D877B-C226-40B8-A86E-40808ADE8FBF}">
      <dsp:nvSpPr>
        <dsp:cNvPr id="0" name=""/>
        <dsp:cNvSpPr/>
      </dsp:nvSpPr>
      <dsp:spPr>
        <a:xfrm>
          <a:off x="0" y="2290082"/>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BAD822-965A-4F3A-A124-6ADFB0604571}">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89B780-DF78-46A9-9325-AA8FBD50CA3F}">
      <dsp:nvSpPr>
        <dsp:cNvPr id="0" name=""/>
        <dsp:cNvSpPr/>
      </dsp:nvSpPr>
      <dsp:spPr>
        <a:xfrm>
          <a:off x="1057183" y="2290082"/>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Methodology </a:t>
          </a:r>
        </a:p>
      </dsp:txBody>
      <dsp:txXfrm>
        <a:off x="1057183" y="2290082"/>
        <a:ext cx="4159989" cy="915310"/>
      </dsp:txXfrm>
    </dsp:sp>
    <dsp:sp modelId="{7C46299A-5A52-4993-966E-6D5F6195C506}">
      <dsp:nvSpPr>
        <dsp:cNvPr id="0" name=""/>
        <dsp:cNvSpPr/>
      </dsp:nvSpPr>
      <dsp:spPr>
        <a:xfrm>
          <a:off x="0" y="3434221"/>
          <a:ext cx="5217173" cy="91531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9D20BB-4786-4D83-91AA-022EE8864048}">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7888C7-7A90-4D8A-B983-CCA3C0A11C17}">
      <dsp:nvSpPr>
        <dsp:cNvPr id="0" name=""/>
        <dsp:cNvSpPr/>
      </dsp:nvSpPr>
      <dsp:spPr>
        <a:xfrm>
          <a:off x="1057183" y="3434221"/>
          <a:ext cx="4159989"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a:t>Evaluation</a:t>
          </a:r>
        </a:p>
      </dsp:txBody>
      <dsp:txXfrm>
        <a:off x="1057183" y="3434221"/>
        <a:ext cx="4159989" cy="9153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47D-1CF6-46BA-B46B-48BED0604A28}"/>
              </a:ext>
            </a:extLst>
          </p:cNvPr>
          <p:cNvSpPr>
            <a:spLocks noGrp="1"/>
          </p:cNvSpPr>
          <p:nvPr>
            <p:ph type="ctrTitle"/>
          </p:nvPr>
        </p:nvSpPr>
        <p:spPr>
          <a:xfrm>
            <a:off x="1524000" y="1122363"/>
            <a:ext cx="9144000" cy="2387600"/>
          </a:xfrm>
        </p:spPr>
        <p:txBody>
          <a:bodyPr anchor="b"/>
          <a:lstStyle>
            <a:lvl1pPr algn="ctr">
              <a:defRPr sz="6000" b="1" cap="all" spc="1500" baseline="0">
                <a:latin typeface="+mj-lt"/>
                <a:ea typeface="Source Sans Pro SemiBold" panose="020B0603030403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7FB4F5A5-C931-4A4C-B6B1-EF4C95965BFF}"/>
              </a:ext>
            </a:extLst>
          </p:cNvPr>
          <p:cNvSpPr>
            <a:spLocks noGrp="1"/>
          </p:cNvSpPr>
          <p:nvPr>
            <p:ph type="subTitle" idx="1"/>
          </p:nvPr>
        </p:nvSpPr>
        <p:spPr>
          <a:xfrm>
            <a:off x="1524000" y="3602038"/>
            <a:ext cx="9144000" cy="1655762"/>
          </a:xfrm>
        </p:spPr>
        <p:txBody>
          <a:bodyPr/>
          <a:lstStyle>
            <a:lvl1pPr marL="0" indent="0" algn="ctr">
              <a:buNone/>
              <a:defRPr sz="2400" cap="all" spc="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grpSp>
        <p:nvGrpSpPr>
          <p:cNvPr id="7" name="Graphic 185">
            <a:extLst>
              <a:ext uri="{FF2B5EF4-FFF2-40B4-BE49-F238E27FC236}">
                <a16:creationId xmlns:a16="http://schemas.microsoft.com/office/drawing/2014/main" id="{8A351602-3772-4279-B0D3-A523F6F6EAB3}"/>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A5AAAA75-5FFB-4C07-AD4A-3146773E6CD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5DE4AEC-B6E4-439C-B716-EBE3D4D1DC76}"/>
              </a:ext>
            </a:extLst>
          </p:cNvPr>
          <p:cNvSpPr>
            <a:spLocks noGrp="1"/>
          </p:cNvSpPr>
          <p:nvPr>
            <p:ph type="dt" sz="half" idx="10"/>
          </p:nvPr>
        </p:nvSpPr>
        <p:spPr/>
        <p:txBody>
          <a:bodyPr/>
          <a:lstStyle/>
          <a:p>
            <a:fld id="{D6D0F569-AC90-44EB-9EF4-4E5C2F5D823C}" type="datetime1">
              <a:rPr lang="en-US" smtClean="0"/>
              <a:t>4/23/2024</a:t>
            </a:fld>
            <a:endParaRPr lang="en-US" dirty="0"/>
          </a:p>
        </p:txBody>
      </p:sp>
      <p:sp>
        <p:nvSpPr>
          <p:cNvPr id="5" name="Footer Placeholder 4">
            <a:extLst>
              <a:ext uri="{FF2B5EF4-FFF2-40B4-BE49-F238E27FC236}">
                <a16:creationId xmlns:a16="http://schemas.microsoft.com/office/drawing/2014/main" id="{F478BC18-102E-45BF-8FEA-801E9C59D14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FAA8BF5F-B1F8-461F-9B3D-7D50D02423E7}"/>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7D6BF779-0B8C-4CC2-9268-9506AD0C5331}"/>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281237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A871-D377-4EC0-9ACF-86842F01E1D0}"/>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F3D53202-92A9-45A3-B812-777DB9578B44}"/>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7196FB0C-3A9D-4892-90C9-21F3459AAD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16938C96-CF0F-4B69-A695-913F11BFC6F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3CA7E6BB-6B60-4BF5-9D3E-A3FE782EF5B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693EDA-57B3-4AEB-863B-B198C2A5A8E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B3A04A96-045F-4B6E-AEEE-11A2FA01B4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FB357DC-5AD3-44F4-879B-5AD6B18AC36F}"/>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A2CA47F-83AD-4BE3-AC2F-6C17883F78C7}"/>
              </a:ext>
            </a:extLst>
          </p:cNvPr>
          <p:cNvSpPr>
            <a:spLocks noGrp="1"/>
          </p:cNvSpPr>
          <p:nvPr>
            <p:ph type="dt" sz="half" idx="10"/>
          </p:nvPr>
        </p:nvSpPr>
        <p:spPr/>
        <p:txBody>
          <a:bodyPr/>
          <a:lstStyle/>
          <a:p>
            <a:fld id="{46BA7D41-E8B7-4A0B-B861-3EC4AE88917D}" type="datetime1">
              <a:rPr lang="en-US" smtClean="0"/>
              <a:t>4/23/2024</a:t>
            </a:fld>
            <a:endParaRPr lang="en-US" dirty="0"/>
          </a:p>
        </p:txBody>
      </p:sp>
      <p:sp>
        <p:nvSpPr>
          <p:cNvPr id="5" name="Footer Placeholder 4">
            <a:extLst>
              <a:ext uri="{FF2B5EF4-FFF2-40B4-BE49-F238E27FC236}">
                <a16:creationId xmlns:a16="http://schemas.microsoft.com/office/drawing/2014/main" id="{21118A72-3200-4597-A9C5-0D9ECFF3E8CD}"/>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D70055A-71D4-49B4-8A8F-19AFDB84E958}"/>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0B0E5D27-C447-432F-982D-B60FDD6F34A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136094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C59DBB-9256-464D-8A6A-8BDA71541D6A}"/>
              </a:ext>
            </a:extLst>
          </p:cNvPr>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6A25E310-E6CB-4838-8E9B-B288DA552776}"/>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 name="Graphic 185">
            <a:extLst>
              <a:ext uri="{FF2B5EF4-FFF2-40B4-BE49-F238E27FC236}">
                <a16:creationId xmlns:a16="http://schemas.microsoft.com/office/drawing/2014/main" id="{BCF412A8-E798-47AD-ABD9-98D76A55D30B}"/>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E70160C5-475D-401A-AEE2-2C04E99A1518}"/>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07CC7CE9-9C7F-49C2-8609-47BF523390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26FD5F1-978C-45AF-9086-D5DBE1F0168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873AB1C-723A-4FB4-9B23-65BAF507483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1DE5510-5094-4FA4-96E5-AD4841D1C38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F7CE2202-679F-48B0-B2DD-F6F54711224B}"/>
              </a:ext>
            </a:extLst>
          </p:cNvPr>
          <p:cNvSpPr>
            <a:spLocks noGrp="1"/>
          </p:cNvSpPr>
          <p:nvPr>
            <p:ph type="dt" sz="half" idx="10"/>
          </p:nvPr>
        </p:nvSpPr>
        <p:spPr/>
        <p:txBody>
          <a:bodyPr/>
          <a:lstStyle/>
          <a:p>
            <a:fld id="{A7C34823-0B19-4B4E-A643-7A3B0A3D24D6}" type="datetime1">
              <a:rPr lang="en-US" smtClean="0"/>
              <a:t>4/23/2024</a:t>
            </a:fld>
            <a:endParaRPr lang="en-US" dirty="0"/>
          </a:p>
        </p:txBody>
      </p:sp>
      <p:sp>
        <p:nvSpPr>
          <p:cNvPr id="5" name="Footer Placeholder 4">
            <a:extLst>
              <a:ext uri="{FF2B5EF4-FFF2-40B4-BE49-F238E27FC236}">
                <a16:creationId xmlns:a16="http://schemas.microsoft.com/office/drawing/2014/main" id="{D07BC83D-E4C0-49E1-ADA1-1AF403984BD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31BF211E-B2EA-4CDC-9E84-B6898394921B}"/>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FE2F5FD-5D31-4C1D-82F8-93624C7B0A3C}"/>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0435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88500-1605-41EA-A15F-9B79DF7E4050}"/>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C9B14AC8-25A5-4D7F-BF23-CB20AA2ECF50}"/>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5E13483-2FB6-4753-8402-06FDC3498E0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88F0DF22-F640-4002-B783-DF1C6A9473F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C2787B8-7984-4332-B611-D3D3DE898FE0}"/>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AF3646C-B3D7-4F57-8FD2-CD93CEB39214}"/>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65FA7DA-93A0-43A4-834C-0F1BB9806A8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21995D22-0146-4DE2-9E78-4C00333D499A}"/>
              </a:ext>
            </a:extLst>
          </p:cNvPr>
          <p:cNvSpPr>
            <a:spLocks noGrp="1"/>
          </p:cNvSpPr>
          <p:nvPr>
            <p:ph type="dt" sz="half" idx="10"/>
          </p:nvPr>
        </p:nvSpPr>
        <p:spPr/>
        <p:txBody>
          <a:bodyPr/>
          <a:lstStyle/>
          <a:p>
            <a:fld id="{8C2D79EF-17C8-45D8-9866-DAF5723FC604}" type="datetime1">
              <a:rPr lang="en-US" smtClean="0"/>
              <a:t>4/23/2024</a:t>
            </a:fld>
            <a:endParaRPr lang="en-US" dirty="0"/>
          </a:p>
        </p:txBody>
      </p:sp>
      <p:sp>
        <p:nvSpPr>
          <p:cNvPr id="5" name="Footer Placeholder 4">
            <a:extLst>
              <a:ext uri="{FF2B5EF4-FFF2-40B4-BE49-F238E27FC236}">
                <a16:creationId xmlns:a16="http://schemas.microsoft.com/office/drawing/2014/main" id="{6459717A-A1FE-485D-AFFF-2C7026C710AA}"/>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076DB88B-64CF-4100-8F07-D191DD7939F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104332FF-8349-42A5-B5C8-5EE3825CE25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563910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BFE6C-EBF1-47DE-8468-E7125172B735}"/>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24104992-D139-48DC-BCCE-D71EA23CA2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grpSp>
        <p:nvGrpSpPr>
          <p:cNvPr id="7" name="Graphic 185">
            <a:extLst>
              <a:ext uri="{FF2B5EF4-FFF2-40B4-BE49-F238E27FC236}">
                <a16:creationId xmlns:a16="http://schemas.microsoft.com/office/drawing/2014/main" id="{A8C5E768-0E62-4DE7-A0AF-93121DA8439E}"/>
              </a:ext>
            </a:extLst>
          </p:cNvPr>
          <p:cNvGrpSpPr/>
          <p:nvPr/>
        </p:nvGrpSpPr>
        <p:grpSpPr>
          <a:xfrm>
            <a:off x="10999563" y="5987064"/>
            <a:ext cx="1054467" cy="469689"/>
            <a:chOff x="9841624" y="4115729"/>
            <a:chExt cx="602170" cy="268223"/>
          </a:xfrm>
          <a:solidFill>
            <a:schemeClr val="tx1"/>
          </a:solidFill>
        </p:grpSpPr>
        <p:sp>
          <p:nvSpPr>
            <p:cNvPr id="8" name="Freeform: Shape 7">
              <a:extLst>
                <a:ext uri="{FF2B5EF4-FFF2-40B4-BE49-F238E27FC236}">
                  <a16:creationId xmlns:a16="http://schemas.microsoft.com/office/drawing/2014/main" id="{6402845F-9E8A-41E1-B051-1AAA46C997A2}"/>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AA45C410-5FD0-4339-A3BC-A865DE4190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B0B703-8BA8-483C-A433-C44C809687DE}"/>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CCFA03D-B879-419B-88B9-F4F3645C8AF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6B0260A-6B2D-4F54-8614-60BC3103E166}"/>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751AB8F6-0796-47E9-B1D4-760B7CCFC75D}"/>
              </a:ext>
            </a:extLst>
          </p:cNvPr>
          <p:cNvSpPr>
            <a:spLocks noGrp="1"/>
          </p:cNvSpPr>
          <p:nvPr>
            <p:ph type="dt" sz="half" idx="10"/>
          </p:nvPr>
        </p:nvSpPr>
        <p:spPr/>
        <p:txBody>
          <a:bodyPr/>
          <a:lstStyle/>
          <a:p>
            <a:fld id="{DFFC2ADC-3680-4013-A757-E4663495DB98}" type="datetime1">
              <a:rPr lang="en-US" smtClean="0"/>
              <a:t>4/23/2024</a:t>
            </a:fld>
            <a:endParaRPr lang="en-US" dirty="0"/>
          </a:p>
        </p:txBody>
      </p:sp>
      <p:sp>
        <p:nvSpPr>
          <p:cNvPr id="5" name="Footer Placeholder 4">
            <a:extLst>
              <a:ext uri="{FF2B5EF4-FFF2-40B4-BE49-F238E27FC236}">
                <a16:creationId xmlns:a16="http://schemas.microsoft.com/office/drawing/2014/main" id="{37886FC0-7327-44D9-B689-0AE73FD25596}"/>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1219D265-BFBA-4C93-9B1A-B9483AE6BF3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4" name="Oval 13">
            <a:extLst>
              <a:ext uri="{FF2B5EF4-FFF2-40B4-BE49-F238E27FC236}">
                <a16:creationId xmlns:a16="http://schemas.microsoft.com/office/drawing/2014/main" id="{464F5FEB-DE92-47DA-8C46-DC088E8960A4}"/>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6358247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637BE-B22F-40EE-94F0-04549BC5623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AA71582-4BAF-4211-AD4A-476ED6EB115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9DCF6B-C800-4345-BAE9-EE9FA65903F2}"/>
              </a:ext>
            </a:extLst>
          </p:cNvPr>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aphic 185">
            <a:extLst>
              <a:ext uri="{FF2B5EF4-FFF2-40B4-BE49-F238E27FC236}">
                <a16:creationId xmlns:a16="http://schemas.microsoft.com/office/drawing/2014/main" id="{E6190A1E-5381-43C4-B058-7758339984D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F7E35469-0BEA-4E5E-955F-1AA300A62DE5}"/>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8F650BE-565E-4A52-8143-7A87700FC5F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286A3F89-AA2A-44E5-915E-C47A069EB68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C57F514-AB27-4489-8D3C-01DD1025DDAD}"/>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141169F-1C39-4D04-AF32-D0D14D004B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93087465-759F-4895-8FC6-DD464FB918CA}"/>
              </a:ext>
            </a:extLst>
          </p:cNvPr>
          <p:cNvSpPr>
            <a:spLocks noGrp="1"/>
          </p:cNvSpPr>
          <p:nvPr>
            <p:ph type="dt" sz="half" idx="10"/>
          </p:nvPr>
        </p:nvSpPr>
        <p:spPr/>
        <p:txBody>
          <a:bodyPr/>
          <a:lstStyle/>
          <a:p>
            <a:fld id="{4751BA94-5DCA-4F19-960F-0FB2BD5EE85A}" type="datetime1">
              <a:rPr lang="en-US" smtClean="0"/>
              <a:t>4/23/2024</a:t>
            </a:fld>
            <a:endParaRPr lang="en-US" dirty="0"/>
          </a:p>
        </p:txBody>
      </p:sp>
      <p:sp>
        <p:nvSpPr>
          <p:cNvPr id="6" name="Footer Placeholder 5">
            <a:extLst>
              <a:ext uri="{FF2B5EF4-FFF2-40B4-BE49-F238E27FC236}">
                <a16:creationId xmlns:a16="http://schemas.microsoft.com/office/drawing/2014/main" id="{92F1AA18-D8A5-44D9-881C-522258ED54D7}"/>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1C1BA574-A76A-4F4C-8CBD-768278B66E72}"/>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2793E083-ADC4-4391-83DD-781529A6611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698807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B666-D6BE-4FA8-9CF1-F15FD58B0CBF}"/>
              </a:ext>
            </a:extLst>
          </p:cNvPr>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3BCE4B4A-DE64-4563-83CD-C40B1D681D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1DA0314-0202-4E6D-8352-C28376A9C086}"/>
              </a:ext>
            </a:extLst>
          </p:cNvPr>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7B56083-87B4-4603-B6FF-A9EB68E3E6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33708CF-F028-4917-A9CB-59BF5248A20D}"/>
              </a:ext>
            </a:extLst>
          </p:cNvPr>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aphic 185">
            <a:extLst>
              <a:ext uri="{FF2B5EF4-FFF2-40B4-BE49-F238E27FC236}">
                <a16:creationId xmlns:a16="http://schemas.microsoft.com/office/drawing/2014/main" id="{81B934BF-E239-47E1-93E9-EA3182162D21}"/>
              </a:ext>
            </a:extLst>
          </p:cNvPr>
          <p:cNvGrpSpPr/>
          <p:nvPr/>
        </p:nvGrpSpPr>
        <p:grpSpPr>
          <a:xfrm>
            <a:off x="10999563" y="5987064"/>
            <a:ext cx="1054467" cy="469689"/>
            <a:chOff x="9841624" y="4115729"/>
            <a:chExt cx="602170" cy="268223"/>
          </a:xfrm>
          <a:solidFill>
            <a:schemeClr val="tx1"/>
          </a:solidFill>
        </p:grpSpPr>
        <p:sp>
          <p:nvSpPr>
            <p:cNvPr id="11" name="Freeform: Shape 10">
              <a:extLst>
                <a:ext uri="{FF2B5EF4-FFF2-40B4-BE49-F238E27FC236}">
                  <a16:creationId xmlns:a16="http://schemas.microsoft.com/office/drawing/2014/main" id="{C3BBF177-5044-426A-93ED-64BDC84BF18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74270648-77F5-4D28-B691-DA57AA28FD73}"/>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086B770-2F70-4B7B-9525-286BBD63AD7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7DDC14D-7AE3-41CD-ADFC-A3601D4F9DF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2181834-8401-4B66-85EE-1CBF57807DA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Date Placeholder 6">
            <a:extLst>
              <a:ext uri="{FF2B5EF4-FFF2-40B4-BE49-F238E27FC236}">
                <a16:creationId xmlns:a16="http://schemas.microsoft.com/office/drawing/2014/main" id="{A433C091-3B62-4087-9A97-63BBE28CFF17}"/>
              </a:ext>
            </a:extLst>
          </p:cNvPr>
          <p:cNvSpPr>
            <a:spLocks noGrp="1"/>
          </p:cNvSpPr>
          <p:nvPr>
            <p:ph type="dt" sz="half" idx="10"/>
          </p:nvPr>
        </p:nvSpPr>
        <p:spPr/>
        <p:txBody>
          <a:bodyPr/>
          <a:lstStyle/>
          <a:p>
            <a:fld id="{01BED947-38D9-44AC-8B89-E79758333B77}" type="datetime1">
              <a:rPr lang="en-US" smtClean="0"/>
              <a:t>4/23/2024</a:t>
            </a:fld>
            <a:endParaRPr lang="en-US" dirty="0"/>
          </a:p>
        </p:txBody>
      </p:sp>
      <p:sp>
        <p:nvSpPr>
          <p:cNvPr id="8" name="Footer Placeholder 7">
            <a:extLst>
              <a:ext uri="{FF2B5EF4-FFF2-40B4-BE49-F238E27FC236}">
                <a16:creationId xmlns:a16="http://schemas.microsoft.com/office/drawing/2014/main" id="{870710C3-2723-4847-BCAF-96D9FAE50555}"/>
              </a:ext>
            </a:extLst>
          </p:cNvPr>
          <p:cNvSpPr>
            <a:spLocks noGrp="1"/>
          </p:cNvSpPr>
          <p:nvPr>
            <p:ph type="ftr" sz="quarter" idx="11"/>
          </p:nvPr>
        </p:nvSpPr>
        <p:spPr/>
        <p:txBody>
          <a:bodyPr/>
          <a:lstStyle/>
          <a:p>
            <a:r>
              <a:rPr lang="en-US" dirty="0"/>
              <a:t>Sample Footer Text</a:t>
            </a:r>
          </a:p>
        </p:txBody>
      </p:sp>
      <p:sp>
        <p:nvSpPr>
          <p:cNvPr id="9" name="Slide Number Placeholder 8">
            <a:extLst>
              <a:ext uri="{FF2B5EF4-FFF2-40B4-BE49-F238E27FC236}">
                <a16:creationId xmlns:a16="http://schemas.microsoft.com/office/drawing/2014/main" id="{96618B2C-95AC-4438-97FD-07ACF297B8FE}"/>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7" name="Oval 16">
            <a:extLst>
              <a:ext uri="{FF2B5EF4-FFF2-40B4-BE49-F238E27FC236}">
                <a16:creationId xmlns:a16="http://schemas.microsoft.com/office/drawing/2014/main" id="{D6B0F5A7-6E8A-4BCD-8F1F-233ECD21B262}"/>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41029783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9CF7F-748D-4598-983E-96A2BE26930A}"/>
              </a:ext>
            </a:extLst>
          </p:cNvPr>
          <p:cNvSpPr>
            <a:spLocks noGrp="1"/>
          </p:cNvSpPr>
          <p:nvPr>
            <p:ph type="title"/>
          </p:nvPr>
        </p:nvSpPr>
        <p:spPr/>
        <p:txBody>
          <a:bodyPr/>
          <a:lstStyle/>
          <a:p>
            <a:r>
              <a:rPr lang="en-US" dirty="0"/>
              <a:t>Click to edit Master title style</a:t>
            </a:r>
          </a:p>
        </p:txBody>
      </p:sp>
      <p:grpSp>
        <p:nvGrpSpPr>
          <p:cNvPr id="6" name="Graphic 185">
            <a:extLst>
              <a:ext uri="{FF2B5EF4-FFF2-40B4-BE49-F238E27FC236}">
                <a16:creationId xmlns:a16="http://schemas.microsoft.com/office/drawing/2014/main" id="{DFD4D3BE-80D4-4E69-9C76-F0D8517DF690}"/>
              </a:ext>
            </a:extLst>
          </p:cNvPr>
          <p:cNvGrpSpPr/>
          <p:nvPr/>
        </p:nvGrpSpPr>
        <p:grpSpPr>
          <a:xfrm>
            <a:off x="10999563" y="5987064"/>
            <a:ext cx="1054467" cy="469689"/>
            <a:chOff x="9841624" y="4115729"/>
            <a:chExt cx="602170" cy="268223"/>
          </a:xfrm>
          <a:solidFill>
            <a:schemeClr val="tx1"/>
          </a:solidFill>
        </p:grpSpPr>
        <p:sp>
          <p:nvSpPr>
            <p:cNvPr id="7" name="Freeform: Shape 6">
              <a:extLst>
                <a:ext uri="{FF2B5EF4-FFF2-40B4-BE49-F238E27FC236}">
                  <a16:creationId xmlns:a16="http://schemas.microsoft.com/office/drawing/2014/main" id="{A0B6E97F-00E1-4372-8978-8BCBDC9026E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CC7651B7-7A30-4AFA-A4D7-0B0C5D2DDAA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FD2FC5CA-556B-4409-B084-34753A1F04E6}"/>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E63FB41-EE1F-4889-9096-3A38936330D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0DD19F3B-7B3E-4861-8FDA-D0116C96C16E}"/>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 name="Date Placeholder 2">
            <a:extLst>
              <a:ext uri="{FF2B5EF4-FFF2-40B4-BE49-F238E27FC236}">
                <a16:creationId xmlns:a16="http://schemas.microsoft.com/office/drawing/2014/main" id="{410A2C46-C908-4010-AAE2-9FA41B145C4D}"/>
              </a:ext>
            </a:extLst>
          </p:cNvPr>
          <p:cNvSpPr>
            <a:spLocks noGrp="1"/>
          </p:cNvSpPr>
          <p:nvPr>
            <p:ph type="dt" sz="half" idx="10"/>
          </p:nvPr>
        </p:nvSpPr>
        <p:spPr/>
        <p:txBody>
          <a:bodyPr/>
          <a:lstStyle/>
          <a:p>
            <a:fld id="{3781E23F-BD3C-4F23-B116-2B758120C8AC}" type="datetime1">
              <a:rPr lang="en-US" smtClean="0"/>
              <a:t>4/23/2024</a:t>
            </a:fld>
            <a:endParaRPr lang="en-US" dirty="0"/>
          </a:p>
        </p:txBody>
      </p:sp>
      <p:sp>
        <p:nvSpPr>
          <p:cNvPr id="4" name="Footer Placeholder 3">
            <a:extLst>
              <a:ext uri="{FF2B5EF4-FFF2-40B4-BE49-F238E27FC236}">
                <a16:creationId xmlns:a16="http://schemas.microsoft.com/office/drawing/2014/main" id="{C7CF5279-7D37-4D98-9A70-987C84F62C2B}"/>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896FAD0-59EF-49AA-BBC6-A0EC184DD2C9}"/>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3" name="Oval 12">
            <a:extLst>
              <a:ext uri="{FF2B5EF4-FFF2-40B4-BE49-F238E27FC236}">
                <a16:creationId xmlns:a16="http://schemas.microsoft.com/office/drawing/2014/main" id="{876EB399-18D2-46D5-8757-35FCFF8EA80D}"/>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1383792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aphic 185">
            <a:extLst>
              <a:ext uri="{FF2B5EF4-FFF2-40B4-BE49-F238E27FC236}">
                <a16:creationId xmlns:a16="http://schemas.microsoft.com/office/drawing/2014/main" id="{773CCE17-EE0F-40E0-B7AE-CF7677B64709}"/>
              </a:ext>
            </a:extLst>
          </p:cNvPr>
          <p:cNvGrpSpPr/>
          <p:nvPr/>
        </p:nvGrpSpPr>
        <p:grpSpPr>
          <a:xfrm>
            <a:off x="10999563" y="5987064"/>
            <a:ext cx="1054467" cy="469689"/>
            <a:chOff x="9841624" y="4115729"/>
            <a:chExt cx="602170" cy="268223"/>
          </a:xfrm>
          <a:solidFill>
            <a:schemeClr val="tx1"/>
          </a:solidFill>
        </p:grpSpPr>
        <p:sp>
          <p:nvSpPr>
            <p:cNvPr id="6" name="Freeform: Shape 5">
              <a:extLst>
                <a:ext uri="{FF2B5EF4-FFF2-40B4-BE49-F238E27FC236}">
                  <a16:creationId xmlns:a16="http://schemas.microsoft.com/office/drawing/2014/main" id="{B0AC6C4E-6EA5-454A-AB84-8B94D8B585EC}"/>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329338-925B-4677-BA6E-4357D37DB54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334C0A08-043F-4818-BA1D-BCC9F811A873}"/>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DCB185DD-ED0D-4633-8098-95C4A6F177C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2AD50526-B611-40B6-BB45-AE82F0EF5992}"/>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 name="Date Placeholder 1">
            <a:extLst>
              <a:ext uri="{FF2B5EF4-FFF2-40B4-BE49-F238E27FC236}">
                <a16:creationId xmlns:a16="http://schemas.microsoft.com/office/drawing/2014/main" id="{0708C302-4224-4668-8CAC-3267172A0C93}"/>
              </a:ext>
            </a:extLst>
          </p:cNvPr>
          <p:cNvSpPr>
            <a:spLocks noGrp="1"/>
          </p:cNvSpPr>
          <p:nvPr>
            <p:ph type="dt" sz="half" idx="10"/>
          </p:nvPr>
        </p:nvSpPr>
        <p:spPr/>
        <p:txBody>
          <a:bodyPr/>
          <a:lstStyle/>
          <a:p>
            <a:fld id="{473CFAA9-6D59-4D98-869E-ACBDB83B2CA4}" type="datetime1">
              <a:rPr lang="en-US" smtClean="0"/>
              <a:t>4/23/2024</a:t>
            </a:fld>
            <a:endParaRPr lang="en-US"/>
          </a:p>
        </p:txBody>
      </p:sp>
      <p:sp>
        <p:nvSpPr>
          <p:cNvPr id="3" name="Footer Placeholder 2">
            <a:extLst>
              <a:ext uri="{FF2B5EF4-FFF2-40B4-BE49-F238E27FC236}">
                <a16:creationId xmlns:a16="http://schemas.microsoft.com/office/drawing/2014/main" id="{F0C8FC22-AEB6-4BAF-BF93-41A2C757CCC7}"/>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252CA88A-5462-4F17-AFA0-52721ADDBB8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2" name="Oval 11">
            <a:extLst>
              <a:ext uri="{FF2B5EF4-FFF2-40B4-BE49-F238E27FC236}">
                <a16:creationId xmlns:a16="http://schemas.microsoft.com/office/drawing/2014/main" id="{70CCC791-94D7-4BB8-9EDF-423CEA1F6215}"/>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74192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6AC37-C5B5-462A-BE4A-E55CEBF2A341}"/>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6A4B007F-32A8-4688-BBEF-4FCB99DF5E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1DF2E2EB-BF8A-44A4-8AE0-BD6C31B1D9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FC9E188F-54C8-4547-9F8C-525712AD7DB6}"/>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B99C4538-3939-47A9-A590-09FF2196065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7541CA75-5D05-4996-A26D-CE0C909CD5F7}"/>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6305856-26BC-4BCC-BEF3-5E9CED94177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BC69651C-AC37-4CD2-8367-19297D7E2389}"/>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C3E9031B-BA8D-4D9D-9BB3-A16F7A80F85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269840A2-CF60-4C47-B955-E65BC451FE73}"/>
              </a:ext>
            </a:extLst>
          </p:cNvPr>
          <p:cNvSpPr>
            <a:spLocks noGrp="1"/>
          </p:cNvSpPr>
          <p:nvPr>
            <p:ph type="dt" sz="half" idx="10"/>
          </p:nvPr>
        </p:nvSpPr>
        <p:spPr/>
        <p:txBody>
          <a:bodyPr/>
          <a:lstStyle/>
          <a:p>
            <a:fld id="{DC410804-27E3-430A-BB42-B831260DE39A}" type="datetime1">
              <a:rPr lang="en-US" smtClean="0"/>
              <a:t>4/23/2024</a:t>
            </a:fld>
            <a:endParaRPr lang="en-US" dirty="0"/>
          </a:p>
        </p:txBody>
      </p:sp>
      <p:sp>
        <p:nvSpPr>
          <p:cNvPr id="6" name="Footer Placeholder 5">
            <a:extLst>
              <a:ext uri="{FF2B5EF4-FFF2-40B4-BE49-F238E27FC236}">
                <a16:creationId xmlns:a16="http://schemas.microsoft.com/office/drawing/2014/main" id="{3179DC6E-CC55-47AB-A405-5FB7EE2D191D}"/>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6D5D5E7D-EBA7-4DB0-8C78-7EB8A85FA4FF}"/>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C5B051DE-636E-4B3C-9886-2055CE23E49A}"/>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76652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1D355-3146-41D1-B7DC-20B8ACE390AC}"/>
              </a:ext>
            </a:extLst>
          </p:cNvPr>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FAD4AAFB-E8F8-4FD1-8C6A-ED2C3FAD50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E051AF1-B16F-43B9-95CC-C17B570DEC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8" name="Graphic 185">
            <a:extLst>
              <a:ext uri="{FF2B5EF4-FFF2-40B4-BE49-F238E27FC236}">
                <a16:creationId xmlns:a16="http://schemas.microsoft.com/office/drawing/2014/main" id="{C8B77273-9FF7-4B93-8385-AD09A5F86AE5}"/>
              </a:ext>
            </a:extLst>
          </p:cNvPr>
          <p:cNvGrpSpPr/>
          <p:nvPr/>
        </p:nvGrpSpPr>
        <p:grpSpPr>
          <a:xfrm>
            <a:off x="10999563" y="5987064"/>
            <a:ext cx="1054467" cy="469689"/>
            <a:chOff x="9841624" y="4115729"/>
            <a:chExt cx="602170" cy="268223"/>
          </a:xfrm>
          <a:solidFill>
            <a:schemeClr val="tx1"/>
          </a:solidFill>
        </p:grpSpPr>
        <p:sp>
          <p:nvSpPr>
            <p:cNvPr id="9" name="Freeform: Shape 8">
              <a:extLst>
                <a:ext uri="{FF2B5EF4-FFF2-40B4-BE49-F238E27FC236}">
                  <a16:creationId xmlns:a16="http://schemas.microsoft.com/office/drawing/2014/main" id="{3117A673-3729-4EAD-9E8C-52BEBF74B85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E8DB752-94CD-4A94-BDE3-DD285EB89F3F}"/>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2F8DDFC-E5CA-4F36-B2BE-BCE49D4F6C9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0BB589AE-2F9C-4C83-8DC7-1205CB037525}"/>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AC9A2DE-3C9E-4CD0-8C7A-CC5F9F9942E4}"/>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5" name="Date Placeholder 4">
            <a:extLst>
              <a:ext uri="{FF2B5EF4-FFF2-40B4-BE49-F238E27FC236}">
                <a16:creationId xmlns:a16="http://schemas.microsoft.com/office/drawing/2014/main" id="{D68C8714-2467-4715-934E-6787C84F7929}"/>
              </a:ext>
            </a:extLst>
          </p:cNvPr>
          <p:cNvSpPr>
            <a:spLocks noGrp="1"/>
          </p:cNvSpPr>
          <p:nvPr>
            <p:ph type="dt" sz="half" idx="10"/>
          </p:nvPr>
        </p:nvSpPr>
        <p:spPr/>
        <p:txBody>
          <a:bodyPr/>
          <a:lstStyle/>
          <a:p>
            <a:fld id="{60E22DE3-3D1A-4D53-B9A6-6C7463B8C992}" type="datetime1">
              <a:rPr lang="en-US" smtClean="0"/>
              <a:t>4/23/2024</a:t>
            </a:fld>
            <a:endParaRPr lang="en-US" dirty="0"/>
          </a:p>
        </p:txBody>
      </p:sp>
      <p:sp>
        <p:nvSpPr>
          <p:cNvPr id="6" name="Footer Placeholder 5">
            <a:extLst>
              <a:ext uri="{FF2B5EF4-FFF2-40B4-BE49-F238E27FC236}">
                <a16:creationId xmlns:a16="http://schemas.microsoft.com/office/drawing/2014/main" id="{A46F13D6-03EC-4D31-8BB1-9FFDE3633C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7C65D4DD-A2A4-4DF6-9527-E5F12FEB936C}"/>
              </a:ext>
            </a:extLst>
          </p:cNvPr>
          <p:cNvSpPr>
            <a:spLocks noGrp="1"/>
          </p:cNvSpPr>
          <p:nvPr>
            <p:ph type="sldNum" sz="quarter" idx="12"/>
          </p:nvPr>
        </p:nvSpPr>
        <p:spPr/>
        <p:txBody>
          <a:bodyPr/>
          <a:lstStyle/>
          <a:p>
            <a:fld id="{F3450C42-9A0B-4425-92C2-70FCF7C45734}" type="slidenum">
              <a:rPr lang="en-US" smtClean="0"/>
              <a:t>‹#›</a:t>
            </a:fld>
            <a:endParaRPr lang="en-US" dirty="0"/>
          </a:p>
        </p:txBody>
      </p:sp>
      <p:sp>
        <p:nvSpPr>
          <p:cNvPr id="15" name="Oval 14">
            <a:extLst>
              <a:ext uri="{FF2B5EF4-FFF2-40B4-BE49-F238E27FC236}">
                <a16:creationId xmlns:a16="http://schemas.microsoft.com/office/drawing/2014/main" id="{FD202F3A-9FDE-4E11-B865-FBAEC415F880}"/>
              </a:ext>
            </a:extLst>
          </p:cNvPr>
          <p:cNvSpPr/>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938957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fld id="{5ECD8B30-1B71-45A1-8314-D59C86F581E1}" type="datetime1">
              <a:rPr lang="en-US" smtClean="0"/>
              <a:pPr/>
              <a:t>4/23/2024</a:t>
            </a:fld>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dirty="0"/>
              <a:t>Sample Footer Text</a:t>
            </a:r>
            <a:endParaRPr lang="en-US" b="1" dirty="0"/>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2805604918"/>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29" r:id="rId6"/>
    <p:sldLayoutId id="2147483834" r:id="rId7"/>
    <p:sldLayoutId id="2147483830" r:id="rId8"/>
    <p:sldLayoutId id="2147483831" r:id="rId9"/>
    <p:sldLayoutId id="2147483832" r:id="rId10"/>
    <p:sldLayoutId id="2147483833"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5" name="Rectangle 11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pic>
        <p:nvPicPr>
          <p:cNvPr id="61" name="Picture 60" descr="Eyes on a candy">
            <a:extLst>
              <a:ext uri="{FF2B5EF4-FFF2-40B4-BE49-F238E27FC236}">
                <a16:creationId xmlns:a16="http://schemas.microsoft.com/office/drawing/2014/main" id="{9715644C-B3B7-3FE9-2820-3639E67A9508}"/>
              </a:ext>
            </a:extLst>
          </p:cNvPr>
          <p:cNvPicPr>
            <a:picLocks noChangeAspect="1"/>
          </p:cNvPicPr>
          <p:nvPr/>
        </p:nvPicPr>
        <p:blipFill rotWithShape="1">
          <a:blip r:embed="rId2"/>
          <a:srcRect b="15730"/>
          <a:stretch/>
        </p:blipFill>
        <p:spPr>
          <a:xfrm>
            <a:off x="-1" y="10"/>
            <a:ext cx="12191997" cy="6857990"/>
          </a:xfrm>
          <a:prstGeom prst="rect">
            <a:avLst/>
          </a:prstGeom>
        </p:spPr>
      </p:pic>
      <p:sp>
        <p:nvSpPr>
          <p:cNvPr id="117" name="Rectangle 116">
            <a:extLst>
              <a:ext uri="{FF2B5EF4-FFF2-40B4-BE49-F238E27FC236}">
                <a16:creationId xmlns:a16="http://schemas.microsoft.com/office/drawing/2014/main" id="{55E902CB-1D4C-4599-B01D-A1CD4D2D9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603955" cy="6858000"/>
          </a:xfrm>
          <a:prstGeom prst="rect">
            <a:avLst/>
          </a:prstGeom>
          <a:gradFill>
            <a:gsLst>
              <a:gs pos="0">
                <a:schemeClr val="bg1">
                  <a:alpha val="0"/>
                </a:schemeClr>
              </a:gs>
              <a:gs pos="100000">
                <a:schemeClr val="bg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9" name="Graphic 190">
            <a:extLst>
              <a:ext uri="{FF2B5EF4-FFF2-40B4-BE49-F238E27FC236}">
                <a16:creationId xmlns:a16="http://schemas.microsoft.com/office/drawing/2014/main" id="{F3F5D407-83EF-4D7F-9DAF-4C3CEB778F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982" y="827494"/>
            <a:ext cx="1291642" cy="429215"/>
            <a:chOff x="2504802" y="1755501"/>
            <a:chExt cx="1598829" cy="531293"/>
          </a:xfrm>
          <a:solidFill>
            <a:schemeClr val="tx1"/>
          </a:solidFill>
        </p:grpSpPr>
        <p:sp>
          <p:nvSpPr>
            <p:cNvPr id="120" name="Freeform: Shape 119">
              <a:extLst>
                <a:ext uri="{FF2B5EF4-FFF2-40B4-BE49-F238E27FC236}">
                  <a16:creationId xmlns:a16="http://schemas.microsoft.com/office/drawing/2014/main" id="{CC07906A-A83F-47F2-975A-C1756F445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0C38730D-4164-41D4-81C0-E9A070EA8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23" name="Group 122">
            <a:extLst>
              <a:ext uri="{FF2B5EF4-FFF2-40B4-BE49-F238E27FC236}">
                <a16:creationId xmlns:a16="http://schemas.microsoft.com/office/drawing/2014/main" id="{D2539C73-C848-4608-957A-D6C0169139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8736" y="533549"/>
            <a:ext cx="5356040" cy="5343028"/>
            <a:chOff x="739960" y="1925092"/>
            <a:chExt cx="4376696" cy="4366063"/>
          </a:xfrm>
        </p:grpSpPr>
        <p:sp>
          <p:nvSpPr>
            <p:cNvPr id="124" name="Oval 123">
              <a:extLst>
                <a:ext uri="{FF2B5EF4-FFF2-40B4-BE49-F238E27FC236}">
                  <a16:creationId xmlns:a16="http://schemas.microsoft.com/office/drawing/2014/main" id="{253EEDFE-1D2D-4938-9DF2-97FB4F709D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8562" y="2003061"/>
              <a:ext cx="4288094" cy="4288094"/>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5EA4CF2D-570F-4529-ADDA-B37CF05B61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7929" y="2003061"/>
              <a:ext cx="4288094" cy="4288094"/>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6" name="Oval 125">
              <a:extLst>
                <a:ext uri="{FF2B5EF4-FFF2-40B4-BE49-F238E27FC236}">
                  <a16:creationId xmlns:a16="http://schemas.microsoft.com/office/drawing/2014/main" id="{CBE92B83-AFA7-40B1-9D3C-502840BADC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960" y="1925092"/>
              <a:ext cx="4288094" cy="4288094"/>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12BB7179-5297-E752-E22A-D896214EC307}"/>
              </a:ext>
            </a:extLst>
          </p:cNvPr>
          <p:cNvSpPr>
            <a:spLocks noGrp="1"/>
          </p:cNvSpPr>
          <p:nvPr>
            <p:ph type="ctrTitle"/>
          </p:nvPr>
        </p:nvSpPr>
        <p:spPr>
          <a:xfrm>
            <a:off x="920988" y="1260909"/>
            <a:ext cx="3952428" cy="2822713"/>
          </a:xfrm>
        </p:spPr>
        <p:txBody>
          <a:bodyPr vert="horz" lIns="91440" tIns="45720" rIns="91440" bIns="45720" rtlCol="0">
            <a:normAutofit/>
          </a:bodyPr>
          <a:lstStyle/>
          <a:p>
            <a:r>
              <a:rPr lang="en-US" sz="1900" dirty="0">
                <a:ea typeface="+mj-ea"/>
              </a:rPr>
              <a:t>Interactive Story Generation</a:t>
            </a:r>
          </a:p>
        </p:txBody>
      </p:sp>
      <p:sp>
        <p:nvSpPr>
          <p:cNvPr id="3" name="Subtitle 2">
            <a:extLst>
              <a:ext uri="{FF2B5EF4-FFF2-40B4-BE49-F238E27FC236}">
                <a16:creationId xmlns:a16="http://schemas.microsoft.com/office/drawing/2014/main" id="{F871EE6B-7192-8873-7D28-2CED985B7F1E}"/>
              </a:ext>
            </a:extLst>
          </p:cNvPr>
          <p:cNvSpPr>
            <a:spLocks noGrp="1"/>
          </p:cNvSpPr>
          <p:nvPr>
            <p:ph type="subTitle" idx="1"/>
          </p:nvPr>
        </p:nvSpPr>
        <p:spPr>
          <a:xfrm>
            <a:off x="1232032" y="4175698"/>
            <a:ext cx="3330341" cy="920783"/>
          </a:xfrm>
        </p:spPr>
        <p:txBody>
          <a:bodyPr vert="horz" lIns="91440" tIns="45720" rIns="91440" bIns="45720" rtlCol="0">
            <a:normAutofit/>
          </a:bodyPr>
          <a:lstStyle/>
          <a:p>
            <a:endParaRPr lang="en-US" sz="600" dirty="0"/>
          </a:p>
        </p:txBody>
      </p:sp>
      <p:sp>
        <p:nvSpPr>
          <p:cNvPr id="128" name="Graphic 212">
            <a:extLst>
              <a:ext uri="{FF2B5EF4-FFF2-40B4-BE49-F238E27FC236}">
                <a16:creationId xmlns:a16="http://schemas.microsoft.com/office/drawing/2014/main" id="{19A55484-B97B-45ED-A47D-EBECAC290D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30" name="Graphic 212">
            <a:extLst>
              <a:ext uri="{FF2B5EF4-FFF2-40B4-BE49-F238E27FC236}">
                <a16:creationId xmlns:a16="http://schemas.microsoft.com/office/drawing/2014/main" id="{B31CB7B9-2B8F-4AD6-9FFE-5DAE8E1322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0898" y="4861481"/>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2552378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74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F30FE0C-EB72-BDD2-B010-F2EA5278D90E}"/>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6000" b="1" cap="all" spc="1500">
                <a:ea typeface="Source Sans Pro SemiBold" panose="020B0603030403020204" pitchFamily="34" charset="0"/>
              </a:rPr>
              <a:t>Code</a:t>
            </a:r>
          </a:p>
        </p:txBody>
      </p:sp>
      <p:sp>
        <p:nvSpPr>
          <p:cNvPr id="3" name="TextBox 2">
            <a:extLst>
              <a:ext uri="{FF2B5EF4-FFF2-40B4-BE49-F238E27FC236}">
                <a16:creationId xmlns:a16="http://schemas.microsoft.com/office/drawing/2014/main" id="{87D847B1-785D-2B63-8262-8F123FCB8534}"/>
              </a:ext>
            </a:extLst>
          </p:cNvPr>
          <p:cNvSpPr txBox="1"/>
          <p:nvPr/>
        </p:nvSpPr>
        <p:spPr>
          <a:xfrm>
            <a:off x="633736" y="4445204"/>
            <a:ext cx="3624471" cy="1781123"/>
          </a:xfrm>
          <a:prstGeom prst="rect">
            <a:avLst/>
          </a:prstGeom>
        </p:spPr>
        <p:txBody>
          <a:bodyPr vert="horz" lIns="91440" tIns="45720" rIns="91440" bIns="45720" rtlCol="0">
            <a:normAutofit/>
          </a:bodyPr>
          <a:lstStyle/>
          <a:p>
            <a:pPr defTabSz="914400">
              <a:lnSpc>
                <a:spcPct val="90000"/>
              </a:lnSpc>
              <a:spcBef>
                <a:spcPts val="1000"/>
              </a:spcBef>
            </a:pPr>
            <a:r>
              <a:rPr lang="en-US" sz="2400" cap="all" spc="400"/>
              <a:t>https://github.com/shaina-12/Interactive-Story-Generation.git</a:t>
            </a:r>
          </a:p>
        </p:txBody>
      </p:sp>
      <p:pic>
        <p:nvPicPr>
          <p:cNvPr id="5" name="Picture 4">
            <a:extLst>
              <a:ext uri="{FF2B5EF4-FFF2-40B4-BE49-F238E27FC236}">
                <a16:creationId xmlns:a16="http://schemas.microsoft.com/office/drawing/2014/main" id="{AFC8BDDC-3A73-0F20-115B-967DDE89F1E6}"/>
              </a:ext>
            </a:extLst>
          </p:cNvPr>
          <p:cNvPicPr>
            <a:picLocks noChangeAspect="1"/>
          </p:cNvPicPr>
          <p:nvPr/>
        </p:nvPicPr>
        <p:blipFill>
          <a:blip r:embed="rId2"/>
          <a:stretch>
            <a:fillRect/>
          </a:stretch>
        </p:blipFill>
        <p:spPr>
          <a:xfrm>
            <a:off x="5839199" y="1551498"/>
            <a:ext cx="4795184" cy="3596388"/>
          </a:xfrm>
          <a:prstGeom prst="rect">
            <a:avLst/>
          </a:prstGeom>
        </p:spPr>
      </p:pic>
      <p:grpSp>
        <p:nvGrpSpPr>
          <p:cNvPr id="20" name="Group 19">
            <a:extLst>
              <a:ext uri="{FF2B5EF4-FFF2-40B4-BE49-F238E27FC236}">
                <a16:creationId xmlns:a16="http://schemas.microsoft.com/office/drawing/2014/main" id="{19C50935-4DD3-46C8-B0BE-74860460EF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481489"/>
            <a:ext cx="932200" cy="932200"/>
            <a:chOff x="10791258" y="619275"/>
            <a:chExt cx="932200" cy="932200"/>
          </a:xfrm>
        </p:grpSpPr>
        <p:sp>
          <p:nvSpPr>
            <p:cNvPr id="21"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24" name="Group 23">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tx1"/>
          </a:solidFill>
        </p:grpSpPr>
        <p:grpSp>
          <p:nvGrpSpPr>
            <p:cNvPr id="25"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9" name="Freeform: Shape 28">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6"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2" name="Group 31">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tx1"/>
          </a:solidFill>
        </p:grpSpPr>
        <p:grpSp>
          <p:nvGrpSpPr>
            <p:cNvPr id="33"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4" name="Freeform: Shape 203">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4"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5" name="Freeform: Shape 34">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1866029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20" name="Group 19">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24" name="Freeform: Shape 2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22" name="Freeform: Shape 21">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27" name="Group 26">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1" name="Rectangle 30">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B7F1F9-C3AE-1297-4F8E-523D16FBE3B3}"/>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5100" b="1" cap="all" spc="1500" dirty="0">
                <a:ea typeface="Source Sans Pro SemiBold" panose="020B0603030403020204" pitchFamily="34" charset="0"/>
              </a:rPr>
              <a:t>Results</a:t>
            </a:r>
          </a:p>
        </p:txBody>
      </p:sp>
      <p:sp>
        <p:nvSpPr>
          <p:cNvPr id="33" name="Freeform: Shape 3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Freeform: Shape 34">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8B5F8B39-09B8-B239-E8B6-0A3A8C156BE4}"/>
              </a:ext>
            </a:extLst>
          </p:cNvPr>
          <p:cNvPicPr>
            <a:picLocks noChangeAspect="1"/>
          </p:cNvPicPr>
          <p:nvPr/>
        </p:nvPicPr>
        <p:blipFill rotWithShape="1">
          <a:blip r:embed="rId2"/>
          <a:srcRect l="27741" r="1999" b="-1"/>
          <a:stretch/>
        </p:blipFill>
        <p:spPr>
          <a:xfrm>
            <a:off x="6094114" y="1321031"/>
            <a:ext cx="5428611" cy="4210940"/>
          </a:xfrm>
          <a:prstGeom prst="rect">
            <a:avLst/>
          </a:prstGeom>
          <a:ln w="28575">
            <a:noFill/>
          </a:ln>
        </p:spPr>
      </p:pic>
      <p:grpSp>
        <p:nvGrpSpPr>
          <p:cNvPr id="4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2" name="Freeform: Shape 4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8"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697883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20" name="Group 19">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24" name="Freeform: Shape 2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22" name="Freeform: Shape 21">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27" name="Group 26">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1" name="Rectangle 30">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DBE54-1437-82C0-F9F1-7FCC0E1645E4}"/>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4200" b="1" cap="all" spc="1500">
                <a:ea typeface="Source Sans Pro SemiBold" panose="020B0603030403020204" pitchFamily="34" charset="0"/>
              </a:rPr>
              <a:t>Gemma 2B Instruct</a:t>
            </a:r>
          </a:p>
        </p:txBody>
      </p:sp>
      <p:sp>
        <p:nvSpPr>
          <p:cNvPr id="33" name="Freeform: Shape 3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Freeform: Shape 34">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0A25C323-F3CB-9664-68B5-C8E15FCBA4C6}"/>
              </a:ext>
            </a:extLst>
          </p:cNvPr>
          <p:cNvPicPr>
            <a:picLocks noChangeAspect="1"/>
          </p:cNvPicPr>
          <p:nvPr/>
        </p:nvPicPr>
        <p:blipFill rotWithShape="1">
          <a:blip r:embed="rId2"/>
          <a:srcRect t="9474" r="3" b="5754"/>
          <a:stretch/>
        </p:blipFill>
        <p:spPr>
          <a:xfrm>
            <a:off x="6094114" y="1321031"/>
            <a:ext cx="5428611" cy="4210940"/>
          </a:xfrm>
          <a:prstGeom prst="rect">
            <a:avLst/>
          </a:prstGeom>
          <a:ln w="28575">
            <a:noFill/>
          </a:ln>
        </p:spPr>
      </p:pic>
      <p:grpSp>
        <p:nvGrpSpPr>
          <p:cNvPr id="4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2" name="Freeform: Shape 4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8"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18575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177A61A1-071E-DCEF-D669-8E405B2964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530" y="3317536"/>
            <a:ext cx="4371975" cy="33051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5EF49FC0-5BDC-D9FD-329D-C5B71EA686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1626" y="122755"/>
            <a:ext cx="4091038" cy="304097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A1D3721-F8CB-5BAD-5A26-64CE2238B22B}"/>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89105" y="235289"/>
            <a:ext cx="3631271" cy="28777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74CCD4-7B06-9CA1-2764-64AE1B611431}"/>
              </a:ext>
            </a:extLst>
          </p:cNvPr>
          <p:cNvSpPr txBox="1"/>
          <p:nvPr/>
        </p:nvSpPr>
        <p:spPr>
          <a:xfrm>
            <a:off x="1130157" y="3429000"/>
            <a:ext cx="1510301" cy="369332"/>
          </a:xfrm>
          <a:prstGeom prst="rect">
            <a:avLst/>
          </a:prstGeom>
          <a:noFill/>
        </p:spPr>
        <p:txBody>
          <a:bodyPr wrap="square" rtlCol="0">
            <a:spAutoFit/>
          </a:bodyPr>
          <a:lstStyle/>
          <a:p>
            <a:r>
              <a:rPr lang="en-US" dirty="0"/>
              <a:t>Adventure</a:t>
            </a:r>
            <a:endParaRPr lang="en-IN" dirty="0"/>
          </a:p>
        </p:txBody>
      </p:sp>
      <p:sp>
        <p:nvSpPr>
          <p:cNvPr id="3" name="TextBox 2">
            <a:extLst>
              <a:ext uri="{FF2B5EF4-FFF2-40B4-BE49-F238E27FC236}">
                <a16:creationId xmlns:a16="http://schemas.microsoft.com/office/drawing/2014/main" id="{95979817-C11F-9C52-8608-131960DEFA71}"/>
              </a:ext>
            </a:extLst>
          </p:cNvPr>
          <p:cNvSpPr txBox="1"/>
          <p:nvPr/>
        </p:nvSpPr>
        <p:spPr>
          <a:xfrm>
            <a:off x="5126804" y="2609636"/>
            <a:ext cx="1222625" cy="369332"/>
          </a:xfrm>
          <a:prstGeom prst="rect">
            <a:avLst/>
          </a:prstGeom>
          <a:noFill/>
        </p:spPr>
        <p:txBody>
          <a:bodyPr wrap="square" rtlCol="0">
            <a:spAutoFit/>
          </a:bodyPr>
          <a:lstStyle/>
          <a:p>
            <a:r>
              <a:rPr lang="en-US" dirty="0"/>
              <a:t>Horror</a:t>
            </a:r>
            <a:endParaRPr lang="en-IN" dirty="0"/>
          </a:p>
        </p:txBody>
      </p:sp>
      <p:sp>
        <p:nvSpPr>
          <p:cNvPr id="4" name="TextBox 3">
            <a:extLst>
              <a:ext uri="{FF2B5EF4-FFF2-40B4-BE49-F238E27FC236}">
                <a16:creationId xmlns:a16="http://schemas.microsoft.com/office/drawing/2014/main" id="{959B5B12-9577-5B65-C88B-F9383785C633}"/>
              </a:ext>
            </a:extLst>
          </p:cNvPr>
          <p:cNvSpPr txBox="1"/>
          <p:nvPr/>
        </p:nvSpPr>
        <p:spPr>
          <a:xfrm>
            <a:off x="9359757" y="3575407"/>
            <a:ext cx="1818526" cy="369332"/>
          </a:xfrm>
          <a:prstGeom prst="rect">
            <a:avLst/>
          </a:prstGeom>
          <a:noFill/>
        </p:spPr>
        <p:txBody>
          <a:bodyPr wrap="square" rtlCol="0">
            <a:spAutoFit/>
          </a:bodyPr>
          <a:lstStyle/>
          <a:p>
            <a:r>
              <a:rPr lang="en-US" dirty="0" err="1"/>
              <a:t>Scifi</a:t>
            </a:r>
            <a:endParaRPr lang="en-IN" dirty="0"/>
          </a:p>
        </p:txBody>
      </p:sp>
    </p:spTree>
    <p:extLst>
      <p:ext uri="{BB962C8B-B14F-4D97-AF65-F5344CB8AC3E}">
        <p14:creationId xmlns:p14="http://schemas.microsoft.com/office/powerpoint/2010/main" val="35438152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C62F0AB2-EB04-3A55-5C07-EEBD2A019BFD}"/>
              </a:ext>
            </a:extLst>
          </p:cNvPr>
          <p:cNvGraphicFramePr>
            <a:graphicFrameLocks noGrp="1"/>
          </p:cNvGraphicFramePr>
          <p:nvPr>
            <p:extLst>
              <p:ext uri="{D42A27DB-BD31-4B8C-83A1-F6EECF244321}">
                <p14:modId xmlns:p14="http://schemas.microsoft.com/office/powerpoint/2010/main" val="470107710"/>
              </p:ext>
            </p:extLst>
          </p:nvPr>
        </p:nvGraphicFramePr>
        <p:xfrm>
          <a:off x="2717425" y="766411"/>
          <a:ext cx="6360384" cy="4508099"/>
        </p:xfrm>
        <a:graphic>
          <a:graphicData uri="http://schemas.openxmlformats.org/drawingml/2006/table">
            <a:tbl>
              <a:tblPr/>
              <a:tblGrid>
                <a:gridCol w="1060064">
                  <a:extLst>
                    <a:ext uri="{9D8B030D-6E8A-4147-A177-3AD203B41FA5}">
                      <a16:colId xmlns:a16="http://schemas.microsoft.com/office/drawing/2014/main" val="1932686246"/>
                    </a:ext>
                  </a:extLst>
                </a:gridCol>
                <a:gridCol w="1060064">
                  <a:extLst>
                    <a:ext uri="{9D8B030D-6E8A-4147-A177-3AD203B41FA5}">
                      <a16:colId xmlns:a16="http://schemas.microsoft.com/office/drawing/2014/main" val="1665856922"/>
                    </a:ext>
                  </a:extLst>
                </a:gridCol>
                <a:gridCol w="1060064">
                  <a:extLst>
                    <a:ext uri="{9D8B030D-6E8A-4147-A177-3AD203B41FA5}">
                      <a16:colId xmlns:a16="http://schemas.microsoft.com/office/drawing/2014/main" val="2814799020"/>
                    </a:ext>
                  </a:extLst>
                </a:gridCol>
                <a:gridCol w="1060064">
                  <a:extLst>
                    <a:ext uri="{9D8B030D-6E8A-4147-A177-3AD203B41FA5}">
                      <a16:colId xmlns:a16="http://schemas.microsoft.com/office/drawing/2014/main" val="2432854079"/>
                    </a:ext>
                  </a:extLst>
                </a:gridCol>
                <a:gridCol w="1060064">
                  <a:extLst>
                    <a:ext uri="{9D8B030D-6E8A-4147-A177-3AD203B41FA5}">
                      <a16:colId xmlns:a16="http://schemas.microsoft.com/office/drawing/2014/main" val="4104737366"/>
                    </a:ext>
                  </a:extLst>
                </a:gridCol>
                <a:gridCol w="1060064">
                  <a:extLst>
                    <a:ext uri="{9D8B030D-6E8A-4147-A177-3AD203B41FA5}">
                      <a16:colId xmlns:a16="http://schemas.microsoft.com/office/drawing/2014/main" val="3993516882"/>
                    </a:ext>
                  </a:extLst>
                </a:gridCol>
              </a:tblGrid>
              <a:tr h="1049822">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Theme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BLEU 1 Score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BLEU 2 Score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BLEU 3 Score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BLEU 4 Score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Mean Perplexity</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2121675080"/>
                  </a:ext>
                </a:extLst>
              </a:tr>
              <a:tr h="1152759">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Adventure</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dirty="0">
                          <a:solidFill>
                            <a:schemeClr val="bg1"/>
                          </a:solidFill>
                          <a:effectLst/>
                          <a:latin typeface="Times New Roman" panose="02020603050405020304" pitchFamily="18" charset="0"/>
                        </a:rPr>
                        <a:t>0.31716247139588094</a:t>
                      </a:r>
                      <a:endParaRPr lang="en-IN"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0.17325961579064542</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0.10919435932358887</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0.08116519561927048</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23.833895842234295</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4278018017"/>
                  </a:ext>
                </a:extLst>
              </a:tr>
              <a:tr h="1152759">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Horror</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0.3097818019890159</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0.15963983213519858</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0.09817129544520443</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0.07301270232036362</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30.47944227854411</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3976693500"/>
                  </a:ext>
                </a:extLst>
              </a:tr>
              <a:tr h="1152759">
                <a:tc>
                  <a:txBody>
                    <a:bodyPr/>
                    <a:lstStyle/>
                    <a:p>
                      <a:pPr rtl="0" fontAlgn="t">
                        <a:spcBef>
                          <a:spcPts val="0"/>
                        </a:spcBef>
                        <a:spcAft>
                          <a:spcPts val="0"/>
                        </a:spcAft>
                      </a:pPr>
                      <a:r>
                        <a:rPr lang="en-IN" sz="1200" b="0" i="0" u="none" strike="noStrike" dirty="0" err="1">
                          <a:solidFill>
                            <a:schemeClr val="bg1"/>
                          </a:solidFill>
                          <a:effectLst/>
                          <a:latin typeface="Times New Roman" panose="02020603050405020304" pitchFamily="18" charset="0"/>
                        </a:rPr>
                        <a:t>Scifi</a:t>
                      </a:r>
                      <a:endParaRPr lang="en-IN"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dirty="0">
                          <a:solidFill>
                            <a:schemeClr val="bg1"/>
                          </a:solidFill>
                          <a:effectLst/>
                          <a:latin typeface="Times New Roman" panose="02020603050405020304" pitchFamily="18" charset="0"/>
                        </a:rPr>
                        <a:t>0.3482644628099173</a:t>
                      </a:r>
                      <a:endParaRPr lang="en-IN"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0.1871588158681989</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0.12080611134435604</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a:solidFill>
                            <a:schemeClr val="bg1"/>
                          </a:solidFill>
                          <a:effectLst/>
                          <a:latin typeface="Times New Roman" panose="02020603050405020304" pitchFamily="18" charset="0"/>
                        </a:rPr>
                        <a:t>0.0924673182941002</a:t>
                      </a:r>
                      <a:endParaRPr lang="en-IN">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tc>
                  <a:txBody>
                    <a:bodyPr/>
                    <a:lstStyle/>
                    <a:p>
                      <a:pPr rtl="0" fontAlgn="t">
                        <a:spcBef>
                          <a:spcPts val="0"/>
                        </a:spcBef>
                        <a:spcAft>
                          <a:spcPts val="0"/>
                        </a:spcAft>
                      </a:pPr>
                      <a:r>
                        <a:rPr lang="en-IN" sz="1200" b="0" i="0" u="none" strike="noStrike" dirty="0">
                          <a:solidFill>
                            <a:schemeClr val="bg1"/>
                          </a:solidFill>
                          <a:effectLst/>
                          <a:latin typeface="Times New Roman" panose="02020603050405020304" pitchFamily="18" charset="0"/>
                        </a:rPr>
                        <a:t>38.437459055582686</a:t>
                      </a:r>
                      <a:endParaRPr lang="en-IN" dirty="0">
                        <a:solidFill>
                          <a:schemeClr val="bg1"/>
                        </a:solidFill>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2"/>
                      <a:tile tx="0" ty="0" sx="100000" sy="100000" flip="none" algn="tl"/>
                    </a:blipFill>
                  </a:tcPr>
                </a:tc>
                <a:extLst>
                  <a:ext uri="{0D108BD9-81ED-4DB2-BD59-A6C34878D82A}">
                    <a16:rowId xmlns:a16="http://schemas.microsoft.com/office/drawing/2014/main" val="1948781018"/>
                  </a:ext>
                </a:extLst>
              </a:tr>
            </a:tbl>
          </a:graphicData>
        </a:graphic>
      </p:graphicFrame>
      <p:sp>
        <p:nvSpPr>
          <p:cNvPr id="3" name="Rectangle 1">
            <a:extLst>
              <a:ext uri="{FF2B5EF4-FFF2-40B4-BE49-F238E27FC236}">
                <a16:creationId xmlns:a16="http://schemas.microsoft.com/office/drawing/2014/main" id="{1EFA880F-1B00-92B2-6A6B-B6E6FC085F0A}"/>
              </a:ext>
            </a:extLst>
          </p:cNvPr>
          <p:cNvSpPr>
            <a:spLocks noChangeArrowheads="1"/>
          </p:cNvSpPr>
          <p:nvPr/>
        </p:nvSpPr>
        <p:spPr bwMode="auto">
          <a:xfrm>
            <a:off x="2598683" y="766411"/>
            <a:ext cx="659786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019319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9" name="Freeform: Shape 8">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5" name="Oval 14">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7" name="Rectangle 16">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0F0C2E5D-B08F-4A99-9D15-59D33148FE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167"/>
            <a:ext cx="1861854" cy="717514"/>
            <a:chOff x="0" y="238499"/>
            <a:chExt cx="1861854" cy="717514"/>
          </a:xfrm>
        </p:grpSpPr>
        <p:grpSp>
          <p:nvGrpSpPr>
            <p:cNvPr id="20" name="Group 19">
              <a:extLst>
                <a:ext uri="{FF2B5EF4-FFF2-40B4-BE49-F238E27FC236}">
                  <a16:creationId xmlns:a16="http://schemas.microsoft.com/office/drawing/2014/main" id="{07B8F35D-FB89-4C40-8A99-E46DDA02132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rgbClr val="FFFFFF"/>
            </a:solidFill>
          </p:grpSpPr>
          <p:sp>
            <p:nvSpPr>
              <p:cNvPr id="24" name="Freeform: Shape 23">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5" name="Freeform: Shape 24">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1" name="Group 20">
              <a:extLst>
                <a:ext uri="{FF2B5EF4-FFF2-40B4-BE49-F238E27FC236}">
                  <a16:creationId xmlns:a16="http://schemas.microsoft.com/office/drawing/2014/main" id="{55FC669C-CD13-4F4A-AFFF-4029D34F2DB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238499"/>
              <a:ext cx="1861854" cy="717514"/>
              <a:chOff x="0" y="604259"/>
              <a:chExt cx="1861854" cy="717514"/>
            </a:xfrm>
            <a:solidFill>
              <a:schemeClr val="tx1"/>
            </a:solidFill>
          </p:grpSpPr>
          <p:sp>
            <p:nvSpPr>
              <p:cNvPr id="22" name="Freeform: Shape 21">
                <a:extLst>
                  <a:ext uri="{FF2B5EF4-FFF2-40B4-BE49-F238E27FC236}">
                    <a16:creationId xmlns:a16="http://schemas.microsoft.com/office/drawing/2014/main" id="{6617B5AA-8A0D-41D3-B2EF-8BC53E3B7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604259"/>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3" name="Freeform: Shape 22">
                <a:extLst>
                  <a:ext uri="{FF2B5EF4-FFF2-40B4-BE49-F238E27FC236}">
                    <a16:creationId xmlns:a16="http://schemas.microsoft.com/office/drawing/2014/main" id="{572EB308-9A4E-4332-A908-22F2978D7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043994"/>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grpSp>
        <p:nvGrpSpPr>
          <p:cNvPr id="27" name="Group 26">
            <a:extLst>
              <a:ext uri="{FF2B5EF4-FFF2-40B4-BE49-F238E27FC236}">
                <a16:creationId xmlns:a16="http://schemas.microsoft.com/office/drawing/2014/main" id="{BB7A900B-006E-46F4-831E-5AABAEE45E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4492" y="1103896"/>
            <a:ext cx="4965868" cy="4598497"/>
            <a:chOff x="1674895" y="1345036"/>
            <a:chExt cx="5428610" cy="4210939"/>
          </a:xfrm>
        </p:grpSpPr>
        <p:sp>
          <p:nvSpPr>
            <p:cNvPr id="28" name="Rectangle 27">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AD33695-C117-4AEE-9AF5-65F13C6CC3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31" name="Rectangle 30">
            <a:extLst>
              <a:ext uri="{FF2B5EF4-FFF2-40B4-BE49-F238E27FC236}">
                <a16:creationId xmlns:a16="http://schemas.microsoft.com/office/drawing/2014/main" id="{90A7F83A-9728-4030-8E45-9ECF1ABCCC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039" y="1073782"/>
            <a:ext cx="4860256" cy="4529266"/>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724A9D-0895-6EA1-1079-BDFBF8FCAC9C}"/>
              </a:ext>
            </a:extLst>
          </p:cNvPr>
          <p:cNvSpPr>
            <a:spLocks noGrp="1"/>
          </p:cNvSpPr>
          <p:nvPr>
            <p:ph type="title"/>
          </p:nvPr>
        </p:nvSpPr>
        <p:spPr>
          <a:xfrm>
            <a:off x="838200" y="1254952"/>
            <a:ext cx="4324642" cy="2939655"/>
          </a:xfrm>
        </p:spPr>
        <p:txBody>
          <a:bodyPr vert="horz" lIns="91440" tIns="45720" rIns="91440" bIns="45720" rtlCol="0" anchor="b">
            <a:normAutofit/>
          </a:bodyPr>
          <a:lstStyle/>
          <a:p>
            <a:pPr algn="ctr"/>
            <a:r>
              <a:rPr lang="en-US" sz="6000" b="1" cap="all" spc="1500">
                <a:ea typeface="Source Sans Pro SemiBold" panose="020B0603030403020204" pitchFamily="34" charset="0"/>
              </a:rPr>
              <a:t>GPT 3.5 Turbo Model</a:t>
            </a:r>
          </a:p>
        </p:txBody>
      </p:sp>
      <p:sp>
        <p:nvSpPr>
          <p:cNvPr id="33" name="Freeform: Shape 32">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5" name="Freeform: Shape 34">
            <a:extLst>
              <a:ext uri="{FF2B5EF4-FFF2-40B4-BE49-F238E27FC236}">
                <a16:creationId xmlns:a16="http://schemas.microsoft.com/office/drawing/2014/main" id="{FEA9761C-7BB2-45E5-A5DB-A0B353624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0790119" y="0"/>
            <a:ext cx="1401881" cy="1345036"/>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7" name="Oval 36">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Oval 38">
            <a:extLst>
              <a:ext uri="{FF2B5EF4-FFF2-40B4-BE49-F238E27FC236}">
                <a16:creationId xmlns:a16="http://schemas.microsoft.com/office/drawing/2014/main" id="{8E44D629-6B8E-4D88-A77E-149C0ED034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634" y="4727300"/>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4" name="Picture 3">
            <a:extLst>
              <a:ext uri="{FF2B5EF4-FFF2-40B4-BE49-F238E27FC236}">
                <a16:creationId xmlns:a16="http://schemas.microsoft.com/office/drawing/2014/main" id="{BEF00C07-9E72-BA38-97E3-662AA799F952}"/>
              </a:ext>
            </a:extLst>
          </p:cNvPr>
          <p:cNvPicPr>
            <a:picLocks noChangeAspect="1"/>
          </p:cNvPicPr>
          <p:nvPr/>
        </p:nvPicPr>
        <p:blipFill rotWithShape="1">
          <a:blip r:embed="rId2"/>
          <a:srcRect t="18704" r="3" b="3729"/>
          <a:stretch/>
        </p:blipFill>
        <p:spPr>
          <a:xfrm>
            <a:off x="6094114" y="1321031"/>
            <a:ext cx="5428611" cy="4210940"/>
          </a:xfrm>
          <a:prstGeom prst="rect">
            <a:avLst/>
          </a:prstGeom>
          <a:ln w="28575">
            <a:noFill/>
          </a:ln>
        </p:spPr>
      </p:pic>
      <p:grpSp>
        <p:nvGrpSpPr>
          <p:cNvPr id="41"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rgbClr val="FFFFFF"/>
          </a:solidFill>
        </p:grpSpPr>
        <p:sp>
          <p:nvSpPr>
            <p:cNvPr id="42" name="Freeform: Shape 41">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48" name="Graphic 185">
            <a:extLst>
              <a:ext uri="{FF2B5EF4-FFF2-40B4-BE49-F238E27FC236}">
                <a16:creationId xmlns:a16="http://schemas.microsoft.com/office/drawing/2014/main" id="{8B6BCBAB-41A5-4D6D-8C9B-55E3AA6FCC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3907" y="5801515"/>
            <a:ext cx="1054466" cy="469689"/>
            <a:chOff x="9841624" y="4115729"/>
            <a:chExt cx="602169" cy="268223"/>
          </a:xfrm>
          <a:solidFill>
            <a:schemeClr val="tx1"/>
          </a:solidFill>
        </p:grpSpPr>
        <p:sp>
          <p:nvSpPr>
            <p:cNvPr id="49" name="Freeform: Shape 48">
              <a:extLst>
                <a:ext uri="{FF2B5EF4-FFF2-40B4-BE49-F238E27FC236}">
                  <a16:creationId xmlns:a16="http://schemas.microsoft.com/office/drawing/2014/main" id="{755217F1-B506-4443-A399-CFFA441CD6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B8C0F31-7A0C-4630-A379-0B4719A1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12D43873-56D9-4AC1-AB59-A1E78D6797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B2197D5-22E1-47CC-83CF-9E64CCD57C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DC5D97-506B-47F6-B9A7-D8FA26C885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57663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F2BB6-F6AB-46E0-4ACC-64F8126AC366}"/>
              </a:ext>
            </a:extLst>
          </p:cNvPr>
          <p:cNvSpPr>
            <a:spLocks noGrp="1"/>
          </p:cNvSpPr>
          <p:nvPr>
            <p:ph type="title"/>
          </p:nvPr>
        </p:nvSpPr>
        <p:spPr/>
        <p:txBody>
          <a:bodyPr/>
          <a:lstStyle/>
          <a:p>
            <a:r>
              <a:rPr lang="en-US" dirty="0"/>
              <a:t>Adventure Theme</a:t>
            </a:r>
            <a:endParaRPr lang="en-IN" dirty="0"/>
          </a:p>
        </p:txBody>
      </p:sp>
      <p:pic>
        <p:nvPicPr>
          <p:cNvPr id="7170" name="Picture 2">
            <a:extLst>
              <a:ext uri="{FF2B5EF4-FFF2-40B4-BE49-F238E27FC236}">
                <a16:creationId xmlns:a16="http://schemas.microsoft.com/office/drawing/2014/main" id="{EAC7AA4C-D03B-1C33-9808-CE15FF7AD3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005" y="2081427"/>
            <a:ext cx="396240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BE92D7FC-88AA-20D3-77B8-6F0BE6DE0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9470" y="1883649"/>
            <a:ext cx="4200525"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6777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33EB1-A386-DE66-54B4-62876396F40B}"/>
              </a:ext>
            </a:extLst>
          </p:cNvPr>
          <p:cNvSpPr>
            <a:spLocks noGrp="1"/>
          </p:cNvSpPr>
          <p:nvPr>
            <p:ph type="title"/>
          </p:nvPr>
        </p:nvSpPr>
        <p:spPr/>
        <p:txBody>
          <a:bodyPr/>
          <a:lstStyle/>
          <a:p>
            <a:r>
              <a:rPr lang="en-US" dirty="0" err="1"/>
              <a:t>Scifi</a:t>
            </a:r>
            <a:r>
              <a:rPr lang="en-US" dirty="0"/>
              <a:t> Theme</a:t>
            </a:r>
            <a:endParaRPr lang="en-IN" dirty="0"/>
          </a:p>
        </p:txBody>
      </p:sp>
      <p:pic>
        <p:nvPicPr>
          <p:cNvPr id="8194" name="Picture 2">
            <a:extLst>
              <a:ext uri="{FF2B5EF4-FFF2-40B4-BE49-F238E27FC236}">
                <a16:creationId xmlns:a16="http://schemas.microsoft.com/office/drawing/2014/main" id="{6B0320BF-77CB-E228-ADA9-7ED7118671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3144" y="1871662"/>
            <a:ext cx="4419600" cy="311467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8243E683-EC0E-919B-07F9-68FA90D27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933" y="1914524"/>
            <a:ext cx="3933825"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42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40BA-9182-60E8-0FE8-02CF6003C5C6}"/>
              </a:ext>
            </a:extLst>
          </p:cNvPr>
          <p:cNvSpPr>
            <a:spLocks noGrp="1"/>
          </p:cNvSpPr>
          <p:nvPr>
            <p:ph type="title"/>
          </p:nvPr>
        </p:nvSpPr>
        <p:spPr/>
        <p:txBody>
          <a:bodyPr/>
          <a:lstStyle/>
          <a:p>
            <a:r>
              <a:rPr lang="en-US" dirty="0"/>
              <a:t>Horror Theme</a:t>
            </a:r>
            <a:endParaRPr lang="en-IN" dirty="0"/>
          </a:p>
        </p:txBody>
      </p:sp>
      <p:pic>
        <p:nvPicPr>
          <p:cNvPr id="9218" name="Picture 2">
            <a:extLst>
              <a:ext uri="{FF2B5EF4-FFF2-40B4-BE49-F238E27FC236}">
                <a16:creationId xmlns:a16="http://schemas.microsoft.com/office/drawing/2014/main" id="{656FA85E-6D09-1645-F166-0280BCC04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110" y="2170844"/>
            <a:ext cx="4114800" cy="32766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044D4B5E-5611-83DF-1385-30D171DDF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290" y="2170844"/>
            <a:ext cx="3724275"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9358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87F81-6ADC-C7FD-D493-951F327385BF}"/>
              </a:ext>
            </a:extLst>
          </p:cNvPr>
          <p:cNvSpPr>
            <a:spLocks noGrp="1"/>
          </p:cNvSpPr>
          <p:nvPr>
            <p:ph type="title"/>
          </p:nvPr>
        </p:nvSpPr>
        <p:spPr/>
        <p:txBody>
          <a:bodyPr/>
          <a:lstStyle/>
          <a:p>
            <a:r>
              <a:rPr lang="en-US" dirty="0"/>
              <a:t>Website</a:t>
            </a:r>
            <a:endParaRPr lang="en-IN" dirty="0"/>
          </a:p>
        </p:txBody>
      </p:sp>
      <p:pic>
        <p:nvPicPr>
          <p:cNvPr id="1026" name="Picture 2">
            <a:extLst>
              <a:ext uri="{FF2B5EF4-FFF2-40B4-BE49-F238E27FC236}">
                <a16:creationId xmlns:a16="http://schemas.microsoft.com/office/drawing/2014/main" id="{F0A27ABF-D075-48F1-3D53-23A2BB6B0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0003" y="2134296"/>
            <a:ext cx="7311994" cy="36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2360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useBgFill="1">
        <p:nvSpPr>
          <p:cNvPr id="431" name="Rectangle 43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01C8037-8E44-5AA6-2195-775D494C0DE9}"/>
              </a:ext>
            </a:extLst>
          </p:cNvPr>
          <p:cNvSpPr>
            <a:spLocks noGrp="1"/>
          </p:cNvSpPr>
          <p:nvPr>
            <p:ph type="title"/>
          </p:nvPr>
        </p:nvSpPr>
        <p:spPr>
          <a:xfrm>
            <a:off x="938907" y="282800"/>
            <a:ext cx="5217172" cy="1288673"/>
          </a:xfrm>
        </p:spPr>
        <p:txBody>
          <a:bodyPr anchor="b">
            <a:normAutofit/>
          </a:bodyPr>
          <a:lstStyle/>
          <a:p>
            <a:r>
              <a:rPr lang="en-US"/>
              <a:t>Flow of Talk</a:t>
            </a:r>
            <a:endParaRPr lang="en-IN"/>
          </a:p>
        </p:txBody>
      </p:sp>
      <p:grpSp>
        <p:nvGrpSpPr>
          <p:cNvPr id="432" name="Graphic 38">
            <a:extLst>
              <a:ext uri="{FF2B5EF4-FFF2-40B4-BE49-F238E27FC236}">
                <a16:creationId xmlns:a16="http://schemas.microsoft.com/office/drawing/2014/main" id="{A3709225-45BD-4CB5-BED5-6A68EDA5554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solidFill>
        </p:grpSpPr>
        <p:sp>
          <p:nvSpPr>
            <p:cNvPr id="433" name="Freeform: Shape 432">
              <a:extLst>
                <a:ext uri="{FF2B5EF4-FFF2-40B4-BE49-F238E27FC236}">
                  <a16:creationId xmlns:a16="http://schemas.microsoft.com/office/drawing/2014/main" id="{8C942C2B-45B1-458A-8005-9D3AB343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13F7C494-DAD3-45A9-B68C-D69E3DED5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435" name="Graphic 38">
            <a:extLst>
              <a:ext uri="{FF2B5EF4-FFF2-40B4-BE49-F238E27FC236}">
                <a16:creationId xmlns:a16="http://schemas.microsoft.com/office/drawing/2014/main" id="{BC9D362F-A0BC-46E8-B739-CC9BEBDA5B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22669" y="764273"/>
            <a:ext cx="1910252" cy="709660"/>
            <a:chOff x="2267504" y="2540250"/>
            <a:chExt cx="1990951" cy="739640"/>
          </a:xfrm>
          <a:solidFill>
            <a:schemeClr val="tx1">
              <a:alpha val="60000"/>
            </a:schemeClr>
          </a:solidFill>
        </p:grpSpPr>
        <p:sp>
          <p:nvSpPr>
            <p:cNvPr id="82" name="Freeform: Shape 81">
              <a:extLst>
                <a:ext uri="{FF2B5EF4-FFF2-40B4-BE49-F238E27FC236}">
                  <a16:creationId xmlns:a16="http://schemas.microsoft.com/office/drawing/2014/main" id="{DBA52944-DE64-4F5C-B8FC-B70E68B5E0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256C7690-20D4-475A-BC10-531EE3E15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aphicFrame>
        <p:nvGraphicFramePr>
          <p:cNvPr id="465" name="Content Placeholder 2">
            <a:extLst>
              <a:ext uri="{FF2B5EF4-FFF2-40B4-BE49-F238E27FC236}">
                <a16:creationId xmlns:a16="http://schemas.microsoft.com/office/drawing/2014/main" id="{C4D7C58F-B376-2B1A-174D-F72832918F69}"/>
              </a:ext>
            </a:extLst>
          </p:cNvPr>
          <p:cNvGraphicFramePr>
            <a:graphicFrameLocks noGrp="1"/>
          </p:cNvGraphicFramePr>
          <p:nvPr>
            <p:ph idx="1"/>
          </p:nvPr>
        </p:nvGraphicFramePr>
        <p:xfrm>
          <a:off x="938906" y="1715151"/>
          <a:ext cx="5217173"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36" name="Oval 435">
            <a:extLst>
              <a:ext uri="{FF2B5EF4-FFF2-40B4-BE49-F238E27FC236}">
                <a16:creationId xmlns:a16="http://schemas.microsoft.com/office/drawing/2014/main" id="{7665E5EC-40DD-4076-879B-B07223D5A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37" name="Oval 436">
            <a:extLst>
              <a:ext uri="{FF2B5EF4-FFF2-40B4-BE49-F238E27FC236}">
                <a16:creationId xmlns:a16="http://schemas.microsoft.com/office/drawing/2014/main" id="{96F7F90D-227A-418D-9A0A-2E04468C60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66045" y="4752208"/>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8" name="Graphic 4">
            <a:extLst>
              <a:ext uri="{FF2B5EF4-FFF2-40B4-BE49-F238E27FC236}">
                <a16:creationId xmlns:a16="http://schemas.microsoft.com/office/drawing/2014/main" id="{E2DB0E87-A743-40DF-A082-9D0767DC42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solidFill>
        </p:grpSpPr>
        <p:sp>
          <p:nvSpPr>
            <p:cNvPr id="90" name="Freeform: Shape 89">
              <a:extLst>
                <a:ext uri="{FF2B5EF4-FFF2-40B4-BE49-F238E27FC236}">
                  <a16:creationId xmlns:a16="http://schemas.microsoft.com/office/drawing/2014/main" id="{3C4CB329-05C8-413D-9C7D-0D09719771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455A2053-BA33-4AD1-AE53-12E0B713D1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06B486E5-C097-4CB7-8E4E-651DB6E06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2F1E8012-3B20-4A44-93FB-9CB5882D53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ADD32FA-095F-48AB-AA71-053F4D7A5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D8B29E0D-87FE-476C-A364-9680E4DE1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1431F908-419F-44CA-8BA2-BB96254CC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56E902C-1CA2-4A3D-8C73-5537C04E7B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D26707B0-58E2-46EF-A5B0-515DD2BD33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E890154F-9612-499A-A309-D0E7F20F7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1467740-8E67-48D4-847A-8DD3AD454F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6D73D957-ED24-4DD6-8B95-237396544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024E57-FA5B-4FC0-AAB1-16E4F8FC3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450" name="Graphic 4">
            <a:extLst>
              <a:ext uri="{FF2B5EF4-FFF2-40B4-BE49-F238E27FC236}">
                <a16:creationId xmlns:a16="http://schemas.microsoft.com/office/drawing/2014/main" id="{AAA73A3E-7B86-4D04-B8D7-C566697E52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135753" y="4903343"/>
            <a:ext cx="975169" cy="975171"/>
            <a:chOff x="5829300" y="3162300"/>
            <a:chExt cx="532256" cy="532257"/>
          </a:xfrm>
          <a:solidFill>
            <a:schemeClr val="tx1">
              <a:alpha val="60000"/>
            </a:schemeClr>
          </a:solidFill>
        </p:grpSpPr>
        <p:sp>
          <p:nvSpPr>
            <p:cNvPr id="451" name="Freeform: Shape 450">
              <a:extLst>
                <a:ext uri="{FF2B5EF4-FFF2-40B4-BE49-F238E27FC236}">
                  <a16:creationId xmlns:a16="http://schemas.microsoft.com/office/drawing/2014/main" id="{1490932E-B0A8-480B-AA47-673D90BDC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DCA4BAFD-9F09-472D-B03B-8191FB75AA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167D5D29-0826-40F5-BD36-3F594CC5D2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C4CC2EAE-558B-4335-89A8-5C4DC70E01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F2B87642-ADE1-4FFB-A934-4BF2FD17C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CD3D3DF-A163-4B1E-A95E-96630955F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36A15EA9-0256-417D-AC7F-6A0AC9EFF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F254976A-4809-49C6-9043-98C676C8B8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64202E5B-07F3-45F4-96FD-6FD0E98F44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B42F12C-1A6E-462E-99E4-4213B57C8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AC9A8868-4142-4A34-B40A-E34E03081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40A35967-9A1D-4088-B5F9-7CECDD700F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E295E6DA-CA8A-466A-8F34-033A482B2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467" name="Content Placeholder 2">
            <a:extLst>
              <a:ext uri="{FF2B5EF4-FFF2-40B4-BE49-F238E27FC236}">
                <a16:creationId xmlns:a16="http://schemas.microsoft.com/office/drawing/2014/main" id="{794A4D84-2F6A-D034-0A06-2DBF8FCB27B0}"/>
              </a:ext>
            </a:extLst>
          </p:cNvPr>
          <p:cNvGraphicFramePr/>
          <p:nvPr/>
        </p:nvGraphicFramePr>
        <p:xfrm>
          <a:off x="6948555" y="1634337"/>
          <a:ext cx="5217173" cy="435133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6828684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4439F19-DA9C-130C-7871-13E1D9676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6132" y="1383534"/>
            <a:ext cx="7585519" cy="3804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2434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7A16C7C-95C4-D21D-1B50-656D9D293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492" y="1471666"/>
            <a:ext cx="7931016" cy="3914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2635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aphic 185">
            <a:extLst>
              <a:ext uri="{FF2B5EF4-FFF2-40B4-BE49-F238E27FC236}">
                <a16:creationId xmlns:a16="http://schemas.microsoft.com/office/drawing/2014/main" id="{8A351602-3772-4279-B0D3-A523F6F6EAB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8" name="Freeform: Shape 7">
              <a:extLst>
                <a:ext uri="{FF2B5EF4-FFF2-40B4-BE49-F238E27FC236}">
                  <a16:creationId xmlns:a16="http://schemas.microsoft.com/office/drawing/2014/main" id="{A5AAAA75-5FFB-4C07-AD4A-3146773E6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479895E-3847-44BB-8404-28F14219F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0E02F68-8149-4236-8D9F-6B550F78B9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956FCAAB-F073-4561-A484-42C7DD10D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CF8DB94-87A3-43E9-9BBB-301CFF0FB0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4" name="Oval 13">
            <a:extLst>
              <a:ext uri="{FF2B5EF4-FFF2-40B4-BE49-F238E27FC236}">
                <a16:creationId xmlns:a16="http://schemas.microsoft.com/office/drawing/2014/main" id="{7D6BF779-0B8C-4CC2-9268-9506AD0C5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6" name="Rectangle 15">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0" name="Freeform: Shape 19">
            <a:extLst>
              <a:ext uri="{FF2B5EF4-FFF2-40B4-BE49-F238E27FC236}">
                <a16:creationId xmlns:a16="http://schemas.microsoft.com/office/drawing/2014/main" id="{2DA1274F-9232-42BF-B9FE-B95EA14CF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456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4" name="Freeform: Shape 23">
            <a:extLst>
              <a:ext uri="{FF2B5EF4-FFF2-40B4-BE49-F238E27FC236}">
                <a16:creationId xmlns:a16="http://schemas.microsoft.com/office/drawing/2014/main" id="{BE5AF1D6-62CC-4988-9174-993F112DC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6429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accent3">
              <a:alpha val="20000"/>
            </a:schemeClr>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8" name="Freeform: Shape 27">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782347" cy="2943932"/>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 name="Freeform: Shape 29">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Shape 31">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65207" y="4529611"/>
            <a:ext cx="2426793" cy="2328389"/>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4" name="Rectangle 33">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21898" y="819446"/>
            <a:ext cx="8751370" cy="5402463"/>
          </a:xfrm>
          <a:prstGeom prst="rect">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20315" y="727769"/>
            <a:ext cx="8751370" cy="5402463"/>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C5FE45-F74E-29A3-4F3C-59AC6D987F88}"/>
              </a:ext>
            </a:extLst>
          </p:cNvPr>
          <p:cNvSpPr>
            <a:spLocks noGrp="1"/>
          </p:cNvSpPr>
          <p:nvPr>
            <p:ph type="title"/>
          </p:nvPr>
        </p:nvSpPr>
        <p:spPr>
          <a:xfrm>
            <a:off x="2886765" y="1159934"/>
            <a:ext cx="6418471" cy="3028072"/>
          </a:xfrm>
        </p:spPr>
        <p:txBody>
          <a:bodyPr vert="horz" lIns="91440" tIns="45720" rIns="91440" bIns="45720" rtlCol="0" anchor="b">
            <a:normAutofit/>
          </a:bodyPr>
          <a:lstStyle/>
          <a:p>
            <a:pPr algn="ctr"/>
            <a:r>
              <a:rPr lang="en-US" sz="6000" b="1" cap="all" spc="1500">
                <a:ea typeface="Source Sans Pro SemiBold" panose="020B0603030403020204" pitchFamily="34" charset="0"/>
              </a:rPr>
              <a:t>Thank You</a:t>
            </a:r>
          </a:p>
        </p:txBody>
      </p:sp>
      <p:sp>
        <p:nvSpPr>
          <p:cNvPr id="40" name="Oval 39">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Oval 41">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9446" y="4786746"/>
            <a:ext cx="620727" cy="620727"/>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548710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2577918-3CD4-5F60-71FB-3B273F61698B}"/>
              </a:ext>
            </a:extLst>
          </p:cNvPr>
          <p:cNvSpPr>
            <a:spLocks noGrp="1"/>
          </p:cNvSpPr>
          <p:nvPr>
            <p:ph type="title"/>
          </p:nvPr>
        </p:nvSpPr>
        <p:spPr>
          <a:xfrm>
            <a:off x="5956784" y="396117"/>
            <a:ext cx="5217172" cy="1158857"/>
          </a:xfrm>
        </p:spPr>
        <p:txBody>
          <a:bodyPr anchor="b">
            <a:normAutofit/>
          </a:bodyPr>
          <a:lstStyle/>
          <a:p>
            <a:r>
              <a:rPr lang="en-US" dirty="0"/>
              <a:t>Problem Statement</a:t>
            </a:r>
            <a:endParaRPr lang="en-IN" dirty="0"/>
          </a:p>
        </p:txBody>
      </p:sp>
      <p:grpSp>
        <p:nvGrpSpPr>
          <p:cNvPr id="11" name="Graphic 38">
            <a:extLst>
              <a:ext uri="{FF2B5EF4-FFF2-40B4-BE49-F238E27FC236}">
                <a16:creationId xmlns:a16="http://schemas.microsoft.com/office/drawing/2014/main" id="{35C37387-FC74-4DFB-841A-B7688148CD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795582"/>
            <a:ext cx="1910252" cy="709660"/>
            <a:chOff x="2267504" y="2540250"/>
            <a:chExt cx="1990951" cy="739640"/>
          </a:xfrm>
          <a:solidFill>
            <a:schemeClr val="tx1"/>
          </a:solidFill>
        </p:grpSpPr>
        <p:sp>
          <p:nvSpPr>
            <p:cNvPr id="12" name="Freeform: Shape 11">
              <a:extLst>
                <a:ext uri="{FF2B5EF4-FFF2-40B4-BE49-F238E27FC236}">
                  <a16:creationId xmlns:a16="http://schemas.microsoft.com/office/drawing/2014/main" id="{42D8A01F-F541-4FE1-9384-7A5B686AE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067F35E-69E0-4628-B498-7058AF51F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grpSp>
        <p:nvGrpSpPr>
          <p:cNvPr id="15" name="Graphic 38">
            <a:extLst>
              <a:ext uri="{FF2B5EF4-FFF2-40B4-BE49-F238E27FC236}">
                <a16:creationId xmlns:a16="http://schemas.microsoft.com/office/drawing/2014/main" id="{CD0F749C-1D4C-430F-B946-6DAF4C3098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96583" y="795582"/>
            <a:ext cx="1910252" cy="709660"/>
            <a:chOff x="2267504" y="2540250"/>
            <a:chExt cx="1990951" cy="739640"/>
          </a:xfrm>
          <a:solidFill>
            <a:schemeClr val="tx1">
              <a:alpha val="60000"/>
            </a:schemeClr>
          </a:solidFill>
        </p:grpSpPr>
        <p:sp>
          <p:nvSpPr>
            <p:cNvPr id="16" name="Freeform: Shape 15">
              <a:extLst>
                <a:ext uri="{FF2B5EF4-FFF2-40B4-BE49-F238E27FC236}">
                  <a16:creationId xmlns:a16="http://schemas.microsoft.com/office/drawing/2014/main" id="{2B331624-2D22-4B4E-A3E6-0D4F79493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020173F-D274-41F7-8EF8-70D857D30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D9FE21DE-050D-4E27-A007-AAE4EF842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77EF10EC-D135-4F55-A642-AFA283DD96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959" y="3491269"/>
            <a:ext cx="365021" cy="36502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488B3658-265B-E648-1BD1-03BFD1EC64E4}"/>
              </a:ext>
            </a:extLst>
          </p:cNvPr>
          <p:cNvPicPr>
            <a:picLocks noChangeAspect="1"/>
          </p:cNvPicPr>
          <p:nvPr/>
        </p:nvPicPr>
        <p:blipFill rotWithShape="1">
          <a:blip r:embed="rId2"/>
          <a:srcRect l="32044" r="3" b="3"/>
          <a:stretch/>
        </p:blipFill>
        <p:spPr>
          <a:xfrm>
            <a:off x="1526293" y="1554974"/>
            <a:ext cx="3555043" cy="3217333"/>
          </a:xfrm>
          <a:prstGeom prst="rect">
            <a:avLst/>
          </a:prstGeom>
        </p:spPr>
      </p:pic>
      <p:grpSp>
        <p:nvGrpSpPr>
          <p:cNvPr id="23" name="Graphic 4">
            <a:extLst>
              <a:ext uri="{FF2B5EF4-FFF2-40B4-BE49-F238E27FC236}">
                <a16:creationId xmlns:a16="http://schemas.microsoft.com/office/drawing/2014/main" id="{89D47E22-F192-4DEC-AE19-484993AE85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637983"/>
            <a:ext cx="975169" cy="975171"/>
            <a:chOff x="5829300" y="3162300"/>
            <a:chExt cx="532256" cy="532257"/>
          </a:xfrm>
          <a:solidFill>
            <a:schemeClr val="tx1"/>
          </a:solidFill>
        </p:grpSpPr>
        <p:sp>
          <p:nvSpPr>
            <p:cNvPr id="24" name="Freeform: Shape 23">
              <a:extLst>
                <a:ext uri="{FF2B5EF4-FFF2-40B4-BE49-F238E27FC236}">
                  <a16:creationId xmlns:a16="http://schemas.microsoft.com/office/drawing/2014/main" id="{4D5B481D-50AE-46D4-9C2F-ADF882A44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A9696D1-2645-4CDB-999E-2BCB171DD2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F893A7D-6FAA-4ABA-8FBF-12AE8BB15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5E098AA5-8EA7-4B49-A943-13BDB0687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2B7441F-24D2-47F6-AEF3-0B16E0EBD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78C9959-A685-4BAF-98D3-38CEE7F615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5439F3-230A-42C1-985A-F3801AFDE8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CA0CAF8-ABFC-4754-B816-1A982DB045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7197C506-00E2-4325-8F3D-B7A52BFADF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7C8AF387-37B3-40A6-BEB9-5F1D326DFC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5861A354-F1B5-4CFC-8B29-36A08A6E9E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4239475-71DB-497A-B17E-B50BC0F125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D9CF385-DC69-4555-8C67-BFB833B86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pSp>
        <p:nvGrpSpPr>
          <p:cNvPr id="38" name="Graphic 4">
            <a:extLst>
              <a:ext uri="{FF2B5EF4-FFF2-40B4-BE49-F238E27FC236}">
                <a16:creationId xmlns:a16="http://schemas.microsoft.com/office/drawing/2014/main" id="{8546F01E-28C6-4D97-ACC0-50485CD546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4637983"/>
            <a:ext cx="975169" cy="975171"/>
            <a:chOff x="5829300" y="3162300"/>
            <a:chExt cx="532256" cy="532257"/>
          </a:xfrm>
          <a:solidFill>
            <a:schemeClr val="tx1">
              <a:alpha val="60000"/>
            </a:schemeClr>
          </a:solidFill>
        </p:grpSpPr>
        <p:sp>
          <p:nvSpPr>
            <p:cNvPr id="39" name="Freeform: Shape 38">
              <a:extLst>
                <a:ext uri="{FF2B5EF4-FFF2-40B4-BE49-F238E27FC236}">
                  <a16:creationId xmlns:a16="http://schemas.microsoft.com/office/drawing/2014/main" id="{EB0908F7-1F79-4980-843B-7010EE8E8C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73653996-A332-4C70-839A-B246E0543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9F15CE8-59C3-4EB5-9C7C-4BAAC5F7D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61B38B2-7390-4304-A200-E656AE0896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A0DCEB4-FD1D-4E15-A000-1A9CB77DA3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EDCE85A3-7077-4FEE-B140-C20B1A230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48CC5-5652-4C4F-A5CE-41DA8383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47D79CB-5BE7-49A3-8C81-100690235C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F449AC0-C0F3-4D2F-9134-78DDFD1B2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47A8DFB0-41C7-4703-BCC0-9022659112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1A0CFB7-B9CE-4B04-92B5-FE295DFEB1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7344B6F-954A-49BE-B5E9-19A09DC6B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263CDF5-777C-406D-B2B2-0FF351D11F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sp>
        <p:nvSpPr>
          <p:cNvPr id="3" name="Content Placeholder 2">
            <a:extLst>
              <a:ext uri="{FF2B5EF4-FFF2-40B4-BE49-F238E27FC236}">
                <a16:creationId xmlns:a16="http://schemas.microsoft.com/office/drawing/2014/main" id="{A699ECA8-044C-BBC0-621B-0F92F9C4CFAF}"/>
              </a:ext>
            </a:extLst>
          </p:cNvPr>
          <p:cNvSpPr>
            <a:spLocks noGrp="1"/>
          </p:cNvSpPr>
          <p:nvPr>
            <p:ph idx="1"/>
          </p:nvPr>
        </p:nvSpPr>
        <p:spPr>
          <a:xfrm>
            <a:off x="5956783" y="1747592"/>
            <a:ext cx="5217173" cy="4351338"/>
          </a:xfrm>
        </p:spPr>
        <p:txBody>
          <a:bodyPr>
            <a:normAutofit/>
          </a:bodyPr>
          <a:lstStyle/>
          <a:p>
            <a:pPr marL="0" indent="0" rtl="0">
              <a:spcBef>
                <a:spcPts val="1200"/>
              </a:spcBef>
              <a:spcAft>
                <a:spcPts val="1200"/>
              </a:spcAft>
              <a:buNone/>
            </a:pPr>
            <a:r>
              <a:rPr lang="en-US" sz="1300" b="0" i="0" u="none" strike="noStrike">
                <a:effectLst/>
                <a:latin typeface="Times New Roman" panose="02020603050405020304" pitchFamily="18" charset="0"/>
              </a:rPr>
              <a:t>Storytelling [1] has been one of the most essential parts of human culture for many years. People tell stories to others to share their experiences, beliefs, and values via paintings, carvings, movies, podcasts, etc. Technological advancements and increased Artificial Intelligence have expanded our ability to tell stories. AI-based storytelling has become popular, but producing consistent, coherent, and engaging narratives takes a lot of work. This encompasses issues such as maintaining logical plot progression, developing well-rounded characters, and ensuring that the story’s pacing remains appropriate. The AI may struggle with generating stories that flow naturally and captivate the audience, leading to disjointed or unsatisfying narrative experiences. Additionally, balancing creativity with coherence presents a complex problem, as the AI must innovate within established storytelling frameworks while still adhering to logical constraints.</a:t>
            </a:r>
            <a:endParaRPr lang="en-US" sz="1300" b="0">
              <a:effectLst/>
            </a:endParaRPr>
          </a:p>
          <a:p>
            <a:pPr marL="0" indent="0" rtl="0">
              <a:spcBef>
                <a:spcPts val="1200"/>
              </a:spcBef>
              <a:spcAft>
                <a:spcPts val="1200"/>
              </a:spcAft>
              <a:buNone/>
            </a:pPr>
            <a:r>
              <a:rPr lang="en-US" sz="1300" b="0" i="0" u="none" strike="noStrike">
                <a:effectLst/>
                <a:latin typeface="Times New Roman" panose="02020603050405020304" pitchFamily="18" charset="0"/>
              </a:rPr>
              <a:t>This project aims to build a platform for interactive story generation by finetuning Large Language Models, such as GPT-2 models based on different themes. It also focuses on developing stories, ensuring consistency, coherency, and engaging narratives.</a:t>
            </a:r>
            <a:endParaRPr lang="en-US" sz="1300" b="0">
              <a:effectLst/>
            </a:endParaRPr>
          </a:p>
          <a:p>
            <a:pPr marL="0" indent="0">
              <a:buNone/>
            </a:pPr>
            <a:br>
              <a:rPr lang="en-US" sz="1300"/>
            </a:br>
            <a:endParaRPr lang="en-IN" sz="1300"/>
          </a:p>
        </p:txBody>
      </p:sp>
    </p:spTree>
    <p:extLst>
      <p:ext uri="{BB962C8B-B14F-4D97-AF65-F5344CB8AC3E}">
        <p14:creationId xmlns:p14="http://schemas.microsoft.com/office/powerpoint/2010/main" val="264616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627A2D3-675C-857B-FDF9-6B2CF08275C7}"/>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dirty="0"/>
              <a:t>Motivation</a:t>
            </a:r>
            <a:endParaRPr lang="en-US"/>
          </a:p>
        </p:txBody>
      </p:sp>
      <p:pic>
        <p:nvPicPr>
          <p:cNvPr id="5" name="Picture 4">
            <a:extLst>
              <a:ext uri="{FF2B5EF4-FFF2-40B4-BE49-F238E27FC236}">
                <a16:creationId xmlns:a16="http://schemas.microsoft.com/office/drawing/2014/main" id="{7178F7F0-DFA7-BFA9-1556-1BE0A3274B36}"/>
              </a:ext>
            </a:extLst>
          </p:cNvPr>
          <p:cNvPicPr>
            <a:picLocks noChangeAspect="1"/>
          </p:cNvPicPr>
          <p:nvPr/>
        </p:nvPicPr>
        <p:blipFill rotWithShape="1">
          <a:blip r:embed="rId2"/>
          <a:srcRect l="20209" r="19790" b="-1"/>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0" name="Group 1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1" name="Freeform: Shape 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4" name="Group 23">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25" name="Freeform: Shape 24">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TextBox 2">
            <a:extLst>
              <a:ext uri="{FF2B5EF4-FFF2-40B4-BE49-F238E27FC236}">
                <a16:creationId xmlns:a16="http://schemas.microsoft.com/office/drawing/2014/main" id="{EE07DF48-88D9-206B-9354-47D010E27F9E}"/>
              </a:ext>
            </a:extLst>
          </p:cNvPr>
          <p:cNvSpPr txBox="1"/>
          <p:nvPr/>
        </p:nvSpPr>
        <p:spPr>
          <a:xfrm>
            <a:off x="6234868" y="1820369"/>
            <a:ext cx="5217173"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b="0" i="0" u="none" strike="noStrike">
                <a:effectLst/>
              </a:rPr>
              <a:t>With this project, we want to present the utility of Large Language Models for generating narratives. The idea behind this project is that engaging storytelling is fundamental to capturing and retaining users’ attention, fostering immersion, and eliciting emotional responses. Without compelling narratives, users are less likely to interact with the AI generator, leading to diminished satisfaction and decreased utility of the tool. Moreover, it is crucial to solve this issue since it is necessary to expand the potential of Generative AI in several fields, such as therapy, education, and entertainment. It also has the potential to increase the explainability of the AI models, especially Large Language Models, to help researchers enhance the AI models for various applications in future</a:t>
            </a:r>
            <a:endParaRPr lang="en-US"/>
          </a:p>
        </p:txBody>
      </p:sp>
      <p:grpSp>
        <p:nvGrpSpPr>
          <p:cNvPr id="2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35"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36" name="Freeform: Shape 35">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5485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4339C1-4E9B-CFC0-CB1C-A24AB30325E2}"/>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dirty="0"/>
              <a:t>Literature Survey</a:t>
            </a:r>
            <a:endParaRPr lang="en-US"/>
          </a:p>
        </p:txBody>
      </p:sp>
      <p:pic>
        <p:nvPicPr>
          <p:cNvPr id="5" name="Picture 4">
            <a:extLst>
              <a:ext uri="{FF2B5EF4-FFF2-40B4-BE49-F238E27FC236}">
                <a16:creationId xmlns:a16="http://schemas.microsoft.com/office/drawing/2014/main" id="{B2E29A11-3FC8-D8A8-37DC-C3784CA6831C}"/>
              </a:ext>
            </a:extLst>
          </p:cNvPr>
          <p:cNvPicPr>
            <a:picLocks noChangeAspect="1"/>
          </p:cNvPicPr>
          <p:nvPr/>
        </p:nvPicPr>
        <p:blipFill rotWithShape="1">
          <a:blip r:embed="rId2"/>
          <a:srcRect r="-3" b="-3"/>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0" name="Group 1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1" name="Freeform: Shape 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4" name="Group 23">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25" name="Freeform: Shape 24">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TextBox 2">
            <a:extLst>
              <a:ext uri="{FF2B5EF4-FFF2-40B4-BE49-F238E27FC236}">
                <a16:creationId xmlns:a16="http://schemas.microsoft.com/office/drawing/2014/main" id="{98BEDEDA-45CC-19E1-BEE6-8A56038885C2}"/>
              </a:ext>
            </a:extLst>
          </p:cNvPr>
          <p:cNvSpPr txBox="1"/>
          <p:nvPr/>
        </p:nvSpPr>
        <p:spPr>
          <a:xfrm>
            <a:off x="6234868" y="1820369"/>
            <a:ext cx="5217173" cy="435133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1500" b="0" i="0" u="none" strike="noStrike">
                <a:effectLst/>
              </a:rPr>
              <a:t>Fan et al. [3] have developed the dataset for story generation that is Writing Prompts, which has approximately 300K stores along with its prompts and trained fusion of Conv Seq2seq + self-attention-based model and achieved the perplexity of 36.08 and 36.56 on validation and testing set respectively and performed well on human evaluation test.</a:t>
            </a:r>
          </a:p>
          <a:p>
            <a:pPr indent="-228600" defTabSz="914400">
              <a:lnSpc>
                <a:spcPct val="90000"/>
              </a:lnSpc>
              <a:spcAft>
                <a:spcPts val="600"/>
              </a:spcAft>
              <a:buFont typeface="Arial" panose="020B0604020202020204" pitchFamily="34" charset="0"/>
              <a:buChar char="•"/>
            </a:pPr>
            <a:endParaRPr lang="en-US" sz="1500"/>
          </a:p>
          <a:p>
            <a:pPr indent="-228600" defTabSz="914400">
              <a:lnSpc>
                <a:spcPct val="90000"/>
              </a:lnSpc>
              <a:spcAft>
                <a:spcPts val="600"/>
              </a:spcAft>
              <a:buFont typeface="Arial" panose="020B0604020202020204" pitchFamily="34" charset="0"/>
              <a:buChar char="•"/>
            </a:pPr>
            <a:endParaRPr lang="en-US" sz="1500"/>
          </a:p>
          <a:p>
            <a:pPr indent="-228600" defTabSz="914400">
              <a:lnSpc>
                <a:spcPct val="90000"/>
              </a:lnSpc>
              <a:spcAft>
                <a:spcPts val="600"/>
              </a:spcAft>
              <a:buFont typeface="Arial" panose="020B0604020202020204" pitchFamily="34" charset="0"/>
              <a:buChar char="•"/>
            </a:pPr>
            <a:r>
              <a:rPr lang="en-US" sz="1500" b="0" i="0" u="none" strike="noStrike">
                <a:effectLst/>
              </a:rPr>
              <a:t>Khan et al. [4] have developed a keyword-based story generation model by finetuning the GPT 2 model on the private dataset they created. They achieved the BLEU score of about 0.704, averaging over ten genres</a:t>
            </a:r>
          </a:p>
          <a:p>
            <a:pPr indent="-228600" defTabSz="914400">
              <a:lnSpc>
                <a:spcPct val="90000"/>
              </a:lnSpc>
              <a:spcAft>
                <a:spcPts val="600"/>
              </a:spcAft>
              <a:buFont typeface="Arial" panose="020B0604020202020204" pitchFamily="34" charset="0"/>
              <a:buChar char="•"/>
            </a:pPr>
            <a:endParaRPr lang="en-US" sz="1500"/>
          </a:p>
          <a:p>
            <a:pPr indent="-228600" defTabSz="914400">
              <a:lnSpc>
                <a:spcPct val="90000"/>
              </a:lnSpc>
              <a:spcAft>
                <a:spcPts val="600"/>
              </a:spcAft>
              <a:buFont typeface="Arial" panose="020B0604020202020204" pitchFamily="34" charset="0"/>
              <a:buChar char="•"/>
            </a:pPr>
            <a:r>
              <a:rPr lang="en-US" sz="1500" b="0" i="0" u="none" strike="noStrike">
                <a:effectLst/>
              </a:rPr>
              <a:t>Yao et al. [5] proposed a framework for generating the stories called Play-and-Write, which plans the storyline and generates the stories. It works in two static and dynamic schemas, which have performed better than the baselines in objective and subjective evaluation. </a:t>
            </a:r>
            <a:endParaRPr lang="en-US" sz="1500"/>
          </a:p>
        </p:txBody>
      </p:sp>
      <p:grpSp>
        <p:nvGrpSpPr>
          <p:cNvPr id="2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35"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36" name="Freeform: Shape 35">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21215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DF4C9-C754-FF5B-A25C-7776D1B51557}"/>
              </a:ext>
            </a:extLst>
          </p:cNvPr>
          <p:cNvSpPr>
            <a:spLocks noGrp="1"/>
          </p:cNvSpPr>
          <p:nvPr>
            <p:ph type="title"/>
          </p:nvPr>
        </p:nvSpPr>
        <p:spPr/>
        <p:txBody>
          <a:bodyPr/>
          <a:lstStyle/>
          <a:p>
            <a:r>
              <a:rPr lang="en-US" dirty="0"/>
              <a:t>Novelty</a:t>
            </a:r>
            <a:endParaRPr lang="en-IN" dirty="0"/>
          </a:p>
        </p:txBody>
      </p:sp>
      <p:sp>
        <p:nvSpPr>
          <p:cNvPr id="3" name="TextBox 2">
            <a:extLst>
              <a:ext uri="{FF2B5EF4-FFF2-40B4-BE49-F238E27FC236}">
                <a16:creationId xmlns:a16="http://schemas.microsoft.com/office/drawing/2014/main" id="{DDEAD318-773C-3E2C-D47D-58B6D77B999C}"/>
              </a:ext>
            </a:extLst>
          </p:cNvPr>
          <p:cNvSpPr txBox="1"/>
          <p:nvPr/>
        </p:nvSpPr>
        <p:spPr>
          <a:xfrm>
            <a:off x="1366462" y="2373330"/>
            <a:ext cx="8970295" cy="923330"/>
          </a:xfrm>
          <a:prstGeom prst="rect">
            <a:avLst/>
          </a:prstGeom>
          <a:noFill/>
        </p:spPr>
        <p:txBody>
          <a:bodyPr wrap="square" rtlCol="0">
            <a:spAutoFit/>
          </a:bodyPr>
          <a:lstStyle/>
          <a:p>
            <a:pPr algn="just"/>
            <a:r>
              <a:rPr lang="en-US" sz="1800" b="0" i="0" u="none" strike="noStrike" dirty="0">
                <a:effectLst/>
                <a:latin typeface="Times New Roman" panose="02020603050405020304" pitchFamily="18" charset="0"/>
              </a:rPr>
              <a:t>The novelty is introduced to the dataset. Unlike other story generation datasets, this dataset is collected from various websites, taking care of repeating the stories in the corpus and not including inappropriate stories as seen in other corpora. </a:t>
            </a:r>
            <a:endParaRPr lang="en-IN" dirty="0"/>
          </a:p>
        </p:txBody>
      </p:sp>
    </p:spTree>
    <p:extLst>
      <p:ext uri="{BB962C8B-B14F-4D97-AF65-F5344CB8AC3E}">
        <p14:creationId xmlns:p14="http://schemas.microsoft.com/office/powerpoint/2010/main" val="196829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2" name="Freeform: Shape 11">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8" name="Oval 17">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20" name="Rectangle 19">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21">
            <a:extLst>
              <a:ext uri="{FF2B5EF4-FFF2-40B4-BE49-F238E27FC236}">
                <a16:creationId xmlns:a16="http://schemas.microsoft.com/office/drawing/2014/main" id="{F98F79A4-A6C7-4101-B1E9-27E05CB7CF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 name="Title 1">
            <a:extLst>
              <a:ext uri="{FF2B5EF4-FFF2-40B4-BE49-F238E27FC236}">
                <a16:creationId xmlns:a16="http://schemas.microsoft.com/office/drawing/2014/main" id="{F93F788C-4E82-F081-64B6-45E5528C9377}"/>
              </a:ext>
            </a:extLst>
          </p:cNvPr>
          <p:cNvSpPr>
            <a:spLocks noGrp="1"/>
          </p:cNvSpPr>
          <p:nvPr>
            <p:ph type="title"/>
          </p:nvPr>
        </p:nvSpPr>
        <p:spPr>
          <a:xfrm>
            <a:off x="2232252" y="633046"/>
            <a:ext cx="4463623" cy="1314996"/>
          </a:xfrm>
        </p:spPr>
        <p:txBody>
          <a:bodyPr vert="horz" lIns="91440" tIns="45720" rIns="91440" bIns="45720" rtlCol="0" anchor="b">
            <a:normAutofit/>
          </a:bodyPr>
          <a:lstStyle/>
          <a:p>
            <a:r>
              <a:rPr lang="en-US"/>
              <a:t>DataSet</a:t>
            </a:r>
          </a:p>
        </p:txBody>
      </p:sp>
      <p:sp>
        <p:nvSpPr>
          <p:cNvPr id="24" name="Freeform: Shape 23">
            <a:extLst>
              <a:ext uri="{FF2B5EF4-FFF2-40B4-BE49-F238E27FC236}">
                <a16:creationId xmlns:a16="http://schemas.microsoft.com/office/drawing/2014/main" id="{79AFCB35-9C04-4524-A0B1-57FF6865D0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D11AD2AD-0BA0-4DD3-8EEA-84686A0E71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5" name="TextBox 4">
            <a:extLst>
              <a:ext uri="{FF2B5EF4-FFF2-40B4-BE49-F238E27FC236}">
                <a16:creationId xmlns:a16="http://schemas.microsoft.com/office/drawing/2014/main" id="{E5AAD5A4-920F-DC5B-B03E-C9ADBBA57B4C}"/>
              </a:ext>
            </a:extLst>
          </p:cNvPr>
          <p:cNvSpPr txBox="1"/>
          <p:nvPr/>
        </p:nvSpPr>
        <p:spPr>
          <a:xfrm>
            <a:off x="2232252" y="2125737"/>
            <a:ext cx="4463623" cy="4044463"/>
          </a:xfrm>
          <a:prstGeom prst="rect">
            <a:avLst/>
          </a:prstGeom>
        </p:spPr>
        <p:txBody>
          <a:bodyPr vert="horz" lIns="91440" tIns="45720" rIns="91440" bIns="45720" rtlCol="0">
            <a:normAutofit fontScale="92500" lnSpcReduction="10000"/>
          </a:bodyPr>
          <a:lstStyle/>
          <a:p>
            <a:pPr indent="-228600" defTabSz="914400">
              <a:lnSpc>
                <a:spcPct val="90000"/>
              </a:lnSpc>
              <a:spcAft>
                <a:spcPts val="600"/>
              </a:spcAft>
              <a:buFont typeface="Arial" panose="020B0604020202020204" pitchFamily="34" charset="0"/>
              <a:buChar char="•"/>
            </a:pPr>
            <a:r>
              <a:rPr lang="en-US" dirty="0"/>
              <a:t>We have scrapped about 356 stories from websites like Medium, Reddit, Project Gutenberg, etc., based on six themes: adventure, horror, </a:t>
            </a:r>
            <a:r>
              <a:rPr lang="en-US" dirty="0" err="1"/>
              <a:t>humour</a:t>
            </a:r>
            <a:r>
              <a:rPr lang="en-US" dirty="0"/>
              <a:t>, mystery, romantic and sci-fi. </a:t>
            </a:r>
          </a:p>
          <a:p>
            <a:pPr indent="-228600" defTabSz="914400">
              <a:lnSpc>
                <a:spcPct val="90000"/>
              </a:lnSpc>
              <a:spcAft>
                <a:spcPts val="600"/>
              </a:spcAft>
              <a:buFont typeface="Arial" panose="020B0604020202020204" pitchFamily="34" charset="0"/>
              <a:buChar char="•"/>
            </a:pPr>
            <a:r>
              <a:rPr lang="en-US" dirty="0"/>
              <a:t>However,  the horror stories have been taken directly from the dataset used during baseline results. Some stories that exceed the word limit of 500 words are </a:t>
            </a:r>
            <a:r>
              <a:rPr lang="en-US" dirty="0" err="1"/>
              <a:t>summarised</a:t>
            </a:r>
            <a:r>
              <a:rPr lang="en-US" dirty="0"/>
              <a:t> using chat GPT 3.5. Based on the available computing resources, we worked with 100 adventure stories, 100 sci-fi stories and 100 horror stories. </a:t>
            </a:r>
          </a:p>
          <a:p>
            <a:pPr indent="-228600" defTabSz="914400">
              <a:lnSpc>
                <a:spcPct val="90000"/>
              </a:lnSpc>
              <a:spcAft>
                <a:spcPts val="600"/>
              </a:spcAft>
              <a:buFont typeface="Arial" panose="020B0604020202020204" pitchFamily="34" charset="0"/>
              <a:buChar char="•"/>
            </a:pPr>
            <a:r>
              <a:rPr lang="en-US" dirty="0"/>
              <a:t>For each theme, nine stories are used for training, three for validation, and three for model testing. Figures 1, 2, and 3 show the maximum token length of the stories of each split per theme.</a:t>
            </a:r>
          </a:p>
        </p:txBody>
      </p:sp>
      <p:sp>
        <p:nvSpPr>
          <p:cNvPr id="28" name="Freeform: Shape 27">
            <a:extLst>
              <a:ext uri="{FF2B5EF4-FFF2-40B4-BE49-F238E27FC236}">
                <a16:creationId xmlns:a16="http://schemas.microsoft.com/office/drawing/2014/main" id="{83C8019B-3985-409B-9B87-494B974EE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30" name="Freeform: Shape 29">
            <a:extLst>
              <a:ext uri="{FF2B5EF4-FFF2-40B4-BE49-F238E27FC236}">
                <a16:creationId xmlns:a16="http://schemas.microsoft.com/office/drawing/2014/main" id="{9E5C5460-229E-46C8-A712-CC3179854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Freeform: Shape 31">
            <a:extLst>
              <a:ext uri="{FF2B5EF4-FFF2-40B4-BE49-F238E27FC236}">
                <a16:creationId xmlns:a16="http://schemas.microsoft.com/office/drawing/2014/main" id="{B85A4DB3-61AA-49A1-85A9-B3397CD519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7" name="Picture 6">
            <a:extLst>
              <a:ext uri="{FF2B5EF4-FFF2-40B4-BE49-F238E27FC236}">
                <a16:creationId xmlns:a16="http://schemas.microsoft.com/office/drawing/2014/main" id="{40CB532F-EC4D-681A-0CA6-59BE86F88BD1}"/>
              </a:ext>
            </a:extLst>
          </p:cNvPr>
          <p:cNvPicPr>
            <a:picLocks noChangeAspect="1"/>
          </p:cNvPicPr>
          <p:nvPr/>
        </p:nvPicPr>
        <p:blipFill rotWithShape="1">
          <a:blip r:embed="rId2"/>
          <a:srcRect l="37750" r="1" b="1"/>
          <a:stretch/>
        </p:blipFill>
        <p:spPr>
          <a:xfrm>
            <a:off x="7020480" y="871280"/>
            <a:ext cx="4415738" cy="4415738"/>
          </a:xfrm>
          <a:custGeom>
            <a:avLst/>
            <a:gdLst/>
            <a:ahLst/>
            <a:cxnLst/>
            <a:rect l="l" t="t" r="r" b="b"/>
            <a:pathLst>
              <a:path w="2452978" h="2452978">
                <a:moveTo>
                  <a:pt x="1226489" y="0"/>
                </a:moveTo>
                <a:cubicBezTo>
                  <a:pt x="1903860" y="0"/>
                  <a:pt x="2452978" y="549118"/>
                  <a:pt x="2452978" y="1226489"/>
                </a:cubicBezTo>
                <a:cubicBezTo>
                  <a:pt x="2452978" y="1903860"/>
                  <a:pt x="1903860" y="2452978"/>
                  <a:pt x="1226489" y="2452978"/>
                </a:cubicBezTo>
                <a:cubicBezTo>
                  <a:pt x="549118" y="2452978"/>
                  <a:pt x="0" y="1903860"/>
                  <a:pt x="0" y="1226489"/>
                </a:cubicBezTo>
                <a:cubicBezTo>
                  <a:pt x="0" y="549118"/>
                  <a:pt x="549118" y="0"/>
                  <a:pt x="1226489" y="0"/>
                </a:cubicBezTo>
                <a:close/>
              </a:path>
            </a:pathLst>
          </a:custGeom>
        </p:spPr>
      </p:pic>
      <p:grpSp>
        <p:nvGrpSpPr>
          <p:cNvPr id="34" name="Graphic 185">
            <a:extLst>
              <a:ext uri="{FF2B5EF4-FFF2-40B4-BE49-F238E27FC236}">
                <a16:creationId xmlns:a16="http://schemas.microsoft.com/office/drawing/2014/main" id="{0C156BF8-7FF7-440F-BE2B-417DFFE8BF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35" name="Freeform: Shape 34">
              <a:extLst>
                <a:ext uri="{FF2B5EF4-FFF2-40B4-BE49-F238E27FC236}">
                  <a16:creationId xmlns:a16="http://schemas.microsoft.com/office/drawing/2014/main" id="{B7067280-C3E7-4DF6-A345-B9FEF6EF8D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A78365A8-666B-4417-9D3C-554E6E6B2C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71CAAFA-0A31-4308-AB9F-B1C84ABDF9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6AB1D25-144D-4BB4-A45C-60B8A094F4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069F0FB4-779A-48FC-AC33-784F177C92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887241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aphic 185">
            <a:extLst>
              <a:ext uri="{FF2B5EF4-FFF2-40B4-BE49-F238E27FC236}">
                <a16:creationId xmlns:a16="http://schemas.microsoft.com/office/drawing/2014/main" id="{8997F1B7-1EE7-4EA5-A5A4-866F9A810C9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99576" y="5987064"/>
            <a:ext cx="1054466" cy="469689"/>
            <a:chOff x="9841624" y="4115729"/>
            <a:chExt cx="602169" cy="268223"/>
          </a:xfrm>
          <a:solidFill>
            <a:schemeClr val="tx1"/>
          </a:solidFill>
        </p:grpSpPr>
        <p:sp>
          <p:nvSpPr>
            <p:cNvPr id="10" name="Freeform: Shape 9">
              <a:extLst>
                <a:ext uri="{FF2B5EF4-FFF2-40B4-BE49-F238E27FC236}">
                  <a16:creationId xmlns:a16="http://schemas.microsoft.com/office/drawing/2014/main" id="{B5E13483-2FB6-4753-8402-06FDC349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88F0DF22-F640-4002-B783-DF1C6A9473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C2787B8-7984-4332-B611-D3D3DE898F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5AF3646C-B3D7-4F57-8FD2-CD93CEB392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C65FA7DA-93A0-43A4-834C-0F1BB9806A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6" name="Oval 15">
            <a:extLst>
              <a:ext uri="{FF2B5EF4-FFF2-40B4-BE49-F238E27FC236}">
                <a16:creationId xmlns:a16="http://schemas.microsoft.com/office/drawing/2014/main" id="{104332FF-8349-42A5-B5C8-5EE3825CE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736" y="652894"/>
            <a:ext cx="319941" cy="319941"/>
          </a:xfrm>
          <a:prstGeom prst="ellipse">
            <a:avLst/>
          </a:prstGeom>
          <a:solidFill>
            <a:schemeClr val="accent3">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useBgFill="1">
        <p:nvSpPr>
          <p:cNvPr id="18" name="Rectangle 17">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C2AD9DC-51FB-2C27-01BC-B687DBE21E51}"/>
              </a:ext>
            </a:extLst>
          </p:cNvPr>
          <p:cNvSpPr>
            <a:spLocks noGrp="1"/>
          </p:cNvSpPr>
          <p:nvPr>
            <p:ph type="title"/>
          </p:nvPr>
        </p:nvSpPr>
        <p:spPr>
          <a:xfrm>
            <a:off x="6234865" y="568517"/>
            <a:ext cx="5248221" cy="886379"/>
          </a:xfrm>
        </p:spPr>
        <p:txBody>
          <a:bodyPr vert="horz" lIns="91440" tIns="45720" rIns="91440" bIns="45720" rtlCol="0" anchor="ctr">
            <a:normAutofit/>
          </a:bodyPr>
          <a:lstStyle/>
          <a:p>
            <a:r>
              <a:rPr lang="en-US" dirty="0"/>
              <a:t>Methodology</a:t>
            </a:r>
            <a:endParaRPr lang="en-US"/>
          </a:p>
        </p:txBody>
      </p:sp>
      <p:pic>
        <p:nvPicPr>
          <p:cNvPr id="5" name="Picture 4">
            <a:extLst>
              <a:ext uri="{FF2B5EF4-FFF2-40B4-BE49-F238E27FC236}">
                <a16:creationId xmlns:a16="http://schemas.microsoft.com/office/drawing/2014/main" id="{1EE4E6D0-48A5-2114-E6ED-09965560BB6F}"/>
              </a:ext>
            </a:extLst>
          </p:cNvPr>
          <p:cNvPicPr>
            <a:picLocks noChangeAspect="1"/>
          </p:cNvPicPr>
          <p:nvPr/>
        </p:nvPicPr>
        <p:blipFill rotWithShape="1">
          <a:blip r:embed="rId2"/>
          <a:srcRect l="14472" r="29277"/>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20" name="Group 19">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solidFill>
        </p:grpSpPr>
        <p:sp>
          <p:nvSpPr>
            <p:cNvPr id="21" name="Freeform: Shape 20">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2" name="Freeform: Shape 21">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4" name="Group 23">
            <a:extLst>
              <a:ext uri="{FF2B5EF4-FFF2-40B4-BE49-F238E27FC236}">
                <a16:creationId xmlns:a16="http://schemas.microsoft.com/office/drawing/2014/main" id="{C28CAB86-AA69-4EF8-A4E2-4E020497D0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tx1">
              <a:alpha val="20000"/>
            </a:schemeClr>
          </a:solidFill>
        </p:grpSpPr>
        <p:sp>
          <p:nvSpPr>
            <p:cNvPr id="25" name="Freeform: Shape 24">
              <a:extLst>
                <a:ext uri="{FF2B5EF4-FFF2-40B4-BE49-F238E27FC236}">
                  <a16:creationId xmlns:a16="http://schemas.microsoft.com/office/drawing/2014/main" id="{29A36BEE-5544-45FB-88F3-9E156F32E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6" name="Freeform: Shape 25">
              <a:extLst>
                <a:ext uri="{FF2B5EF4-FFF2-40B4-BE49-F238E27FC236}">
                  <a16:creationId xmlns:a16="http://schemas.microsoft.com/office/drawing/2014/main" id="{5B49ECF4-1585-4D6B-AB63-D49C92945E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3" name="TextBox 2">
            <a:extLst>
              <a:ext uri="{FF2B5EF4-FFF2-40B4-BE49-F238E27FC236}">
                <a16:creationId xmlns:a16="http://schemas.microsoft.com/office/drawing/2014/main" id="{2CA2E0AA-C4A0-895F-EC47-94066A4F7FFC}"/>
              </a:ext>
            </a:extLst>
          </p:cNvPr>
          <p:cNvSpPr txBox="1"/>
          <p:nvPr/>
        </p:nvSpPr>
        <p:spPr>
          <a:xfrm>
            <a:off x="6234868" y="1820369"/>
            <a:ext cx="5217173" cy="4351338"/>
          </a:xfrm>
          <a:prstGeom prst="rect">
            <a:avLst/>
          </a:prstGeom>
        </p:spPr>
        <p:txBody>
          <a:bodyPr vert="horz" lIns="91440" tIns="45720" rIns="91440" bIns="45720" rtlCol="0">
            <a:normAutofit/>
          </a:bodyPr>
          <a:lstStyle/>
          <a:p>
            <a:pPr indent="-228600" defTabSz="914400">
              <a:lnSpc>
                <a:spcPct val="90000"/>
              </a:lnSpc>
              <a:spcBef>
                <a:spcPts val="1200"/>
              </a:spcBef>
              <a:spcAft>
                <a:spcPts val="1200"/>
              </a:spcAft>
              <a:buFont typeface="Arial" panose="020B0604020202020204" pitchFamily="34" charset="0"/>
              <a:buChar char="•"/>
            </a:pPr>
            <a:r>
              <a:rPr lang="en-US" sz="1400" b="0" i="0" u="none" strike="noStrike" dirty="0">
                <a:effectLst/>
              </a:rPr>
              <a:t>The prompts are created by taking the story's beginning, and each story and its corresponding prompt is saved in the .csv files, as shown in Figure 4.</a:t>
            </a:r>
          </a:p>
          <a:p>
            <a:pPr indent="-228600" defTabSz="914400" fontAlgn="base">
              <a:lnSpc>
                <a:spcPct val="90000"/>
              </a:lnSpc>
              <a:spcBef>
                <a:spcPts val="0"/>
              </a:spcBef>
              <a:spcAft>
                <a:spcPts val="0"/>
              </a:spcAft>
              <a:buFont typeface="Arial" panose="020B0604020202020204" pitchFamily="34" charset="0"/>
              <a:buChar char="•"/>
            </a:pPr>
            <a:r>
              <a:rPr lang="en-US" sz="1400" b="0" i="0" u="none" strike="noStrike" dirty="0">
                <a:effectLst/>
              </a:rPr>
              <a:t>   Then, the prompts and the stories are combined in a conversational format, as suggested by [11].</a:t>
            </a:r>
          </a:p>
          <a:p>
            <a:pPr indent="-228600" defTabSz="914400" fontAlgn="base">
              <a:lnSpc>
                <a:spcPct val="90000"/>
              </a:lnSpc>
              <a:spcBef>
                <a:spcPts val="0"/>
              </a:spcBef>
              <a:spcAft>
                <a:spcPts val="0"/>
              </a:spcAft>
              <a:buFont typeface="Arial" panose="020B0604020202020204" pitchFamily="34" charset="0"/>
              <a:buChar char="•"/>
            </a:pPr>
            <a:r>
              <a:rPr lang="en-US" sz="1400" b="0" i="0" u="none" strike="noStrike" dirty="0">
                <a:effectLst/>
              </a:rPr>
              <a:t>   The Gemma2B Instruct model is loaded from the hugging face library, and then it is </a:t>
            </a:r>
            <a:r>
              <a:rPr lang="en-US" sz="1400" b="0" i="0" u="none" strike="noStrike" dirty="0" err="1">
                <a:effectLst/>
              </a:rPr>
              <a:t>quantised</a:t>
            </a:r>
            <a:r>
              <a:rPr lang="en-US" sz="1400" b="0" i="0" u="none" strike="noStrike" dirty="0">
                <a:effectLst/>
              </a:rPr>
              <a:t> using </a:t>
            </a:r>
            <a:r>
              <a:rPr lang="en-US" sz="1400" b="0" i="0" u="none" strike="noStrike" dirty="0" err="1">
                <a:effectLst/>
              </a:rPr>
              <a:t>LoRA</a:t>
            </a:r>
            <a:r>
              <a:rPr lang="en-US" sz="1400" b="0" i="0" u="none" strike="noStrike" dirty="0">
                <a:effectLst/>
              </a:rPr>
              <a:t> and </a:t>
            </a:r>
            <a:r>
              <a:rPr lang="en-US" sz="1400" b="0" i="0" u="none" strike="noStrike" dirty="0" err="1">
                <a:effectLst/>
              </a:rPr>
              <a:t>QLoRA</a:t>
            </a:r>
            <a:r>
              <a:rPr lang="en-US" sz="1400" b="0" i="0" u="none" strike="noStrike" dirty="0">
                <a:effectLst/>
              </a:rPr>
              <a:t> so that it will not occupy too much space on the GPU, as suggested by [11].</a:t>
            </a:r>
          </a:p>
          <a:p>
            <a:pPr indent="-228600" defTabSz="914400" fontAlgn="base">
              <a:lnSpc>
                <a:spcPct val="90000"/>
              </a:lnSpc>
              <a:spcBef>
                <a:spcPts val="0"/>
              </a:spcBef>
              <a:spcAft>
                <a:spcPts val="1200"/>
              </a:spcAft>
              <a:buFont typeface="Arial" panose="020B0604020202020204" pitchFamily="34" charset="0"/>
              <a:buChar char="•"/>
            </a:pPr>
            <a:r>
              <a:rPr lang="en-US" sz="1400" b="0" i="0" u="none" strike="noStrike" dirty="0">
                <a:effectLst/>
              </a:rPr>
              <a:t>  Then, the model is finetuned for each theme to 4 epochs, with a learning rate of 0.0001 using a paged-</a:t>
            </a:r>
            <a:r>
              <a:rPr lang="en-US" sz="1400" b="0" i="0" u="none" strike="noStrike" dirty="0" err="1">
                <a:effectLst/>
              </a:rPr>
              <a:t>adamw</a:t>
            </a:r>
            <a:r>
              <a:rPr lang="en-US" sz="1400" b="0" i="0" u="none" strike="noStrike" dirty="0">
                <a:effectLst/>
              </a:rPr>
              <a:t> 8-bit </a:t>
            </a:r>
            <a:r>
              <a:rPr lang="en-US" sz="1400" b="0" i="0" u="none" strike="noStrike" dirty="0" err="1">
                <a:effectLst/>
              </a:rPr>
              <a:t>optimiser</a:t>
            </a:r>
            <a:r>
              <a:rPr lang="en-US" sz="1400" b="0" i="0" u="none" strike="noStrike" dirty="0">
                <a:effectLst/>
              </a:rPr>
              <a:t>, and the loss curves are plotted. Here, we have used 75 data samples for training, 10  for validation and 15 for testing.</a:t>
            </a:r>
          </a:p>
          <a:p>
            <a:pPr indent="-228600" defTabSz="914400" fontAlgn="base">
              <a:lnSpc>
                <a:spcPct val="90000"/>
              </a:lnSpc>
              <a:spcBef>
                <a:spcPts val="1200"/>
              </a:spcBef>
              <a:spcAft>
                <a:spcPts val="1200"/>
              </a:spcAft>
              <a:buFont typeface="Arial" panose="020B0604020202020204" pitchFamily="34" charset="0"/>
              <a:buChar char="•"/>
            </a:pPr>
            <a:r>
              <a:rPr lang="en-US" sz="1400" b="0" i="0" u="none" strike="noStrike" dirty="0">
                <a:effectLst/>
              </a:rPr>
              <a:t>   The model is merged back to the original precision value for evaluation purposes, as suggested by [11].</a:t>
            </a:r>
          </a:p>
        </p:txBody>
      </p:sp>
      <p:grpSp>
        <p:nvGrpSpPr>
          <p:cNvPr id="28"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solidFill>
        </p:grpSpPr>
        <p:sp>
          <p:nvSpPr>
            <p:cNvPr id="29" name="Freeform: Shape 28">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35" name="Graphic 185">
            <a:extLst>
              <a:ext uri="{FF2B5EF4-FFF2-40B4-BE49-F238E27FC236}">
                <a16:creationId xmlns:a16="http://schemas.microsoft.com/office/drawing/2014/main" id="{617CAA5F-37E3-4DF6-9DD0-68A40D216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tx1">
              <a:alpha val="20000"/>
            </a:schemeClr>
          </a:solidFill>
        </p:grpSpPr>
        <p:sp>
          <p:nvSpPr>
            <p:cNvPr id="36" name="Freeform: Shape 35">
              <a:extLst>
                <a:ext uri="{FF2B5EF4-FFF2-40B4-BE49-F238E27FC236}">
                  <a16:creationId xmlns:a16="http://schemas.microsoft.com/office/drawing/2014/main" id="{2FCF03A3-80B7-45BC-AA40-A335CC8168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9D3C77A-275B-4C9E-A407-B09450E564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C6C5B5B-80BB-41D8-A377-C653EF1B0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DCA5D93A-E913-46A0-9684-20B6B4B8C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E6EFE8A-51D2-4AF6-A18C-29A9E5EF5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4668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F03F-1090-1BA7-4499-A158AE50A665}"/>
              </a:ext>
            </a:extLst>
          </p:cNvPr>
          <p:cNvSpPr>
            <a:spLocks noGrp="1"/>
          </p:cNvSpPr>
          <p:nvPr>
            <p:ph type="title"/>
          </p:nvPr>
        </p:nvSpPr>
        <p:spPr/>
        <p:txBody>
          <a:bodyPr/>
          <a:lstStyle/>
          <a:p>
            <a:r>
              <a:rPr lang="en-US" dirty="0"/>
              <a:t>Methodology </a:t>
            </a:r>
            <a:r>
              <a:rPr lang="en-US" dirty="0" err="1"/>
              <a:t>Contd</a:t>
            </a:r>
            <a:r>
              <a:rPr lang="en-US" dirty="0"/>
              <a:t>…</a:t>
            </a:r>
            <a:endParaRPr lang="en-IN" dirty="0"/>
          </a:p>
        </p:txBody>
      </p:sp>
      <p:sp>
        <p:nvSpPr>
          <p:cNvPr id="3" name="TextBox 2">
            <a:extLst>
              <a:ext uri="{FF2B5EF4-FFF2-40B4-BE49-F238E27FC236}">
                <a16:creationId xmlns:a16="http://schemas.microsoft.com/office/drawing/2014/main" id="{ABCB2555-B816-4B40-C76C-C5F719766F0C}"/>
              </a:ext>
            </a:extLst>
          </p:cNvPr>
          <p:cNvSpPr txBox="1"/>
          <p:nvPr/>
        </p:nvSpPr>
        <p:spPr>
          <a:xfrm>
            <a:off x="914400" y="1690688"/>
            <a:ext cx="9544692" cy="2031325"/>
          </a:xfrm>
          <a:prstGeom prst="rect">
            <a:avLst/>
          </a:prstGeom>
          <a:noFill/>
        </p:spPr>
        <p:txBody>
          <a:bodyPr wrap="square" rtlCol="0">
            <a:spAutoFit/>
          </a:bodyPr>
          <a:lstStyle/>
          <a:p>
            <a:pPr marL="285750" indent="-285750">
              <a:buFont typeface="Arial" panose="020B0604020202020204" pitchFamily="34" charset="0"/>
              <a:buChar char="•"/>
            </a:pPr>
            <a:r>
              <a:rPr lang="en-US" dirty="0"/>
              <a:t>Generating the prompts of the stories in the form of the story's title using ChatGPT 3.5 and format it in the conversational format suggested by [12] as shown in figure 5, and saving it into .</a:t>
            </a:r>
            <a:r>
              <a:rPr lang="en-US" dirty="0" err="1"/>
              <a:t>jsonl</a:t>
            </a:r>
            <a:r>
              <a:rPr lang="en-US" dirty="0"/>
              <a:t> format.</a:t>
            </a:r>
          </a:p>
          <a:p>
            <a:pPr marL="285750" indent="-285750">
              <a:buFont typeface="Arial" panose="020B0604020202020204" pitchFamily="34" charset="0"/>
              <a:buChar char="•"/>
            </a:pPr>
            <a:r>
              <a:rPr lang="en-US" dirty="0"/>
              <a:t>Loading the GPT 3.5 model using the OpenAI API key and finetuning it for each theme for 46 epochs and plotting its loss curves and further evaluation is performed. Here, we have used 9 data samples for training, 3 for validation and 3 for testing.</a:t>
            </a:r>
          </a:p>
          <a:p>
            <a:endParaRPr lang="en-IN" dirty="0"/>
          </a:p>
        </p:txBody>
      </p:sp>
    </p:spTree>
    <p:extLst>
      <p:ext uri="{BB962C8B-B14F-4D97-AF65-F5344CB8AC3E}">
        <p14:creationId xmlns:p14="http://schemas.microsoft.com/office/powerpoint/2010/main" val="2874677970"/>
      </p:ext>
    </p:extLst>
  </p:cSld>
  <p:clrMapOvr>
    <a:masterClrMapping/>
  </p:clrMapOvr>
</p:sld>
</file>

<file path=ppt/theme/theme1.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docProps/app.xml><?xml version="1.0" encoding="utf-8"?>
<Properties xmlns="http://schemas.openxmlformats.org/officeDocument/2006/extended-properties" xmlns:vt="http://schemas.openxmlformats.org/officeDocument/2006/docPropsVTypes">
  <Template>Ion</Template>
  <TotalTime>65</TotalTime>
  <Words>1002</Words>
  <Application>Microsoft Office PowerPoint</Application>
  <PresentationFormat>Widescreen</PresentationFormat>
  <Paragraphs>75</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Source Sans Pro</vt:lpstr>
      <vt:lpstr>Source Sans Pro SemiBold</vt:lpstr>
      <vt:lpstr>Times New Roman</vt:lpstr>
      <vt:lpstr>FunkyShapesDarkVTI</vt:lpstr>
      <vt:lpstr>Interactive Story Generation</vt:lpstr>
      <vt:lpstr>Flow of Talk</vt:lpstr>
      <vt:lpstr>Problem Statement</vt:lpstr>
      <vt:lpstr>Motivation</vt:lpstr>
      <vt:lpstr>Literature Survey</vt:lpstr>
      <vt:lpstr>Novelty</vt:lpstr>
      <vt:lpstr>DataSet</vt:lpstr>
      <vt:lpstr>Methodology</vt:lpstr>
      <vt:lpstr>Methodology Contd…</vt:lpstr>
      <vt:lpstr>Code</vt:lpstr>
      <vt:lpstr>Results</vt:lpstr>
      <vt:lpstr>Gemma 2B Instruct</vt:lpstr>
      <vt:lpstr>PowerPoint Presentation</vt:lpstr>
      <vt:lpstr>PowerPoint Presentation</vt:lpstr>
      <vt:lpstr>GPT 3.5 Turbo Model</vt:lpstr>
      <vt:lpstr>Adventure Theme</vt:lpstr>
      <vt:lpstr>Scifi Theme</vt:lpstr>
      <vt:lpstr>Horror Theme</vt:lpstr>
      <vt:lpstr>Website</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Story Generation</dc:title>
  <dc:creator>Shikha Mehta</dc:creator>
  <cp:lastModifiedBy>Shaina Mehta</cp:lastModifiedBy>
  <cp:revision>2</cp:revision>
  <dcterms:created xsi:type="dcterms:W3CDTF">2024-04-23T16:56:59Z</dcterms:created>
  <dcterms:modified xsi:type="dcterms:W3CDTF">2024-04-23T18:13:20Z</dcterms:modified>
</cp:coreProperties>
</file>